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457" r:id="rId3"/>
    <p:sldId id="417" r:id="rId4"/>
    <p:sldId id="441" r:id="rId5"/>
    <p:sldId id="442" r:id="rId6"/>
    <p:sldId id="458" r:id="rId7"/>
    <p:sldId id="431" r:id="rId8"/>
    <p:sldId id="445" r:id="rId9"/>
    <p:sldId id="443" r:id="rId10"/>
    <p:sldId id="436" r:id="rId11"/>
    <p:sldId id="453" r:id="rId12"/>
    <p:sldId id="430" r:id="rId13"/>
    <p:sldId id="418" r:id="rId14"/>
    <p:sldId id="419" r:id="rId15"/>
    <p:sldId id="437" r:id="rId16"/>
    <p:sldId id="422" r:id="rId17"/>
    <p:sldId id="432" r:id="rId18"/>
    <p:sldId id="438" r:id="rId19"/>
    <p:sldId id="434" r:id="rId20"/>
    <p:sldId id="423" r:id="rId21"/>
    <p:sldId id="435" r:id="rId22"/>
    <p:sldId id="424" r:id="rId23"/>
    <p:sldId id="425" r:id="rId24"/>
    <p:sldId id="439" r:id="rId25"/>
    <p:sldId id="440" r:id="rId26"/>
    <p:sldId id="428" r:id="rId27"/>
    <p:sldId id="447" r:id="rId28"/>
    <p:sldId id="454" r:id="rId29"/>
    <p:sldId id="448" r:id="rId30"/>
    <p:sldId id="451" r:id="rId31"/>
    <p:sldId id="455" r:id="rId32"/>
    <p:sldId id="456" r:id="rId33"/>
    <p:sldId id="45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llagoni Omkar" initials="NO" lastIdx="1" clrIdx="0">
    <p:extLst>
      <p:ext uri="{19B8F6BF-5375-455C-9EA6-DF929625EA0E}">
        <p15:presenceInfo xmlns:p15="http://schemas.microsoft.com/office/powerpoint/2012/main" userId="S::nallagoni.omkar@hcl.com::a6c55d93-ef53-43ac-a3b1-060cbd9abb7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808145-9E4E-4B7D-80A2-4ECEC5B1A245}" v="300" dt="2023-05-03T14:12:04.7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41" autoAdjust="0"/>
  </p:normalViewPr>
  <p:slideViewPr>
    <p:cSldViewPr snapToGrid="0">
      <p:cViewPr varScale="1">
        <p:scale>
          <a:sx n="81" d="100"/>
          <a:sy n="81" d="100"/>
        </p:scale>
        <p:origin x="754"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KAR NALLAGONI" userId="42283962c45f59c9" providerId="LiveId" clId="{18808145-9E4E-4B7D-80A2-4ECEC5B1A245}"/>
    <pc:docChg chg="undo custSel addSld delSld modSld sldOrd">
      <pc:chgData name="OMKAR NALLAGONI" userId="42283962c45f59c9" providerId="LiveId" clId="{18808145-9E4E-4B7D-80A2-4ECEC5B1A245}" dt="2023-05-05T03:13:24.049" v="4148" actId="20577"/>
      <pc:docMkLst>
        <pc:docMk/>
      </pc:docMkLst>
      <pc:sldChg chg="modSp mod">
        <pc:chgData name="OMKAR NALLAGONI" userId="42283962c45f59c9" providerId="LiveId" clId="{18808145-9E4E-4B7D-80A2-4ECEC5B1A245}" dt="2023-05-05T03:10:15.273" v="4143" actId="20577"/>
        <pc:sldMkLst>
          <pc:docMk/>
          <pc:sldMk cId="1603585692" sldId="256"/>
        </pc:sldMkLst>
        <pc:spChg chg="mod">
          <ac:chgData name="OMKAR NALLAGONI" userId="42283962c45f59c9" providerId="LiveId" clId="{18808145-9E4E-4B7D-80A2-4ECEC5B1A245}" dt="2023-05-05T03:10:15.273" v="4143" actId="20577"/>
          <ac:spMkLst>
            <pc:docMk/>
            <pc:sldMk cId="1603585692" sldId="256"/>
            <ac:spMk id="4" creationId="{575FD5BA-3387-42F3-8E6E-C153AC04F4D8}"/>
          </ac:spMkLst>
        </pc:spChg>
      </pc:sldChg>
      <pc:sldChg chg="addSp delSp modSp mod modTransition modAnim">
        <pc:chgData name="OMKAR NALLAGONI" userId="42283962c45f59c9" providerId="LiveId" clId="{18808145-9E4E-4B7D-80A2-4ECEC5B1A245}" dt="2023-05-03T13:48:40.264" v="3583"/>
        <pc:sldMkLst>
          <pc:docMk/>
          <pc:sldMk cId="1593869317" sldId="417"/>
        </pc:sldMkLst>
        <pc:spChg chg="mod">
          <ac:chgData name="OMKAR NALLAGONI" userId="42283962c45f59c9" providerId="LiveId" clId="{18808145-9E4E-4B7D-80A2-4ECEC5B1A245}" dt="2023-05-03T11:12:19.229" v="2324" actId="207"/>
          <ac:spMkLst>
            <pc:docMk/>
            <pc:sldMk cId="1593869317" sldId="417"/>
            <ac:spMk id="2" creationId="{BFB2156F-32AB-47B1-970A-B6FF066BBE56}"/>
          </ac:spMkLst>
        </pc:spChg>
        <pc:spChg chg="mod">
          <ac:chgData name="OMKAR NALLAGONI" userId="42283962c45f59c9" providerId="LiveId" clId="{18808145-9E4E-4B7D-80A2-4ECEC5B1A245}" dt="2023-05-03T11:12:00.326" v="2320" actId="26606"/>
          <ac:spMkLst>
            <pc:docMk/>
            <pc:sldMk cId="1593869317" sldId="417"/>
            <ac:spMk id="4" creationId="{AE6A9FF0-D8E6-46CF-A8B9-47593D1B6675}"/>
          </ac:spMkLst>
        </pc:spChg>
        <pc:spChg chg="add del">
          <ac:chgData name="OMKAR NALLAGONI" userId="42283962c45f59c9" providerId="LiveId" clId="{18808145-9E4E-4B7D-80A2-4ECEC5B1A245}" dt="2023-05-03T11:12:00.326" v="2320" actId="26606"/>
          <ac:spMkLst>
            <pc:docMk/>
            <pc:sldMk cId="1593869317" sldId="417"/>
            <ac:spMk id="11" creationId="{9F4444CE-BC8D-4D61-B303-4C05614E62AB}"/>
          </ac:spMkLst>
        </pc:spChg>
        <pc:spChg chg="add del">
          <ac:chgData name="OMKAR NALLAGONI" userId="42283962c45f59c9" providerId="LiveId" clId="{18808145-9E4E-4B7D-80A2-4ECEC5B1A245}" dt="2023-05-03T11:12:00.326" v="2320" actId="26606"/>
          <ac:spMkLst>
            <pc:docMk/>
            <pc:sldMk cId="1593869317" sldId="417"/>
            <ac:spMk id="13" creationId="{73772B81-181F-48B7-8826-4D9686D15DF5}"/>
          </ac:spMkLst>
        </pc:spChg>
        <pc:spChg chg="add del">
          <ac:chgData name="OMKAR NALLAGONI" userId="42283962c45f59c9" providerId="LiveId" clId="{18808145-9E4E-4B7D-80A2-4ECEC5B1A245}" dt="2023-05-03T11:12:00.326" v="2320" actId="26606"/>
          <ac:spMkLst>
            <pc:docMk/>
            <pc:sldMk cId="1593869317" sldId="417"/>
            <ac:spMk id="15" creationId="{B2205F6E-03C6-4E92-877C-E2482F6599AA}"/>
          </ac:spMkLst>
        </pc:spChg>
        <pc:spChg chg="add del">
          <ac:chgData name="OMKAR NALLAGONI" userId="42283962c45f59c9" providerId="LiveId" clId="{18808145-9E4E-4B7D-80A2-4ECEC5B1A245}" dt="2023-05-03T11:12:00.263" v="2319" actId="26606"/>
          <ac:spMkLst>
            <pc:docMk/>
            <pc:sldMk cId="1593869317" sldId="417"/>
            <ac:spMk id="17" creationId="{9F4444CE-BC8D-4D61-B303-4C05614E62AB}"/>
          </ac:spMkLst>
        </pc:spChg>
        <pc:spChg chg="add del">
          <ac:chgData name="OMKAR NALLAGONI" userId="42283962c45f59c9" providerId="LiveId" clId="{18808145-9E4E-4B7D-80A2-4ECEC5B1A245}" dt="2023-05-03T11:12:00.263" v="2319" actId="26606"/>
          <ac:spMkLst>
            <pc:docMk/>
            <pc:sldMk cId="1593869317" sldId="417"/>
            <ac:spMk id="18" creationId="{73772B81-181F-48B7-8826-4D9686D15DF5}"/>
          </ac:spMkLst>
        </pc:spChg>
        <pc:spChg chg="add del">
          <ac:chgData name="OMKAR NALLAGONI" userId="42283962c45f59c9" providerId="LiveId" clId="{18808145-9E4E-4B7D-80A2-4ECEC5B1A245}" dt="2023-05-03T11:12:00.263" v="2319" actId="26606"/>
          <ac:spMkLst>
            <pc:docMk/>
            <pc:sldMk cId="1593869317" sldId="417"/>
            <ac:spMk id="19" creationId="{B2205F6E-03C6-4E92-877C-E2482F6599AA}"/>
          </ac:spMkLst>
        </pc:spChg>
        <pc:spChg chg="add del">
          <ac:chgData name="OMKAR NALLAGONI" userId="42283962c45f59c9" providerId="LiveId" clId="{18808145-9E4E-4B7D-80A2-4ECEC5B1A245}" dt="2023-05-03T11:11:12.589" v="2315" actId="26606"/>
          <ac:spMkLst>
            <pc:docMk/>
            <pc:sldMk cId="1593869317" sldId="417"/>
            <ac:spMk id="20" creationId="{9F4444CE-BC8D-4D61-B303-4C05614E62AB}"/>
          </ac:spMkLst>
        </pc:spChg>
        <pc:spChg chg="add">
          <ac:chgData name="OMKAR NALLAGONI" userId="42283962c45f59c9" providerId="LiveId" clId="{18808145-9E4E-4B7D-80A2-4ECEC5B1A245}" dt="2023-05-03T11:12:00.326" v="2320" actId="26606"/>
          <ac:spMkLst>
            <pc:docMk/>
            <pc:sldMk cId="1593869317" sldId="417"/>
            <ac:spMk id="21" creationId="{3BCB5F6A-9EB0-40B0-9D13-3023E9A20508}"/>
          </ac:spMkLst>
        </pc:spChg>
        <pc:spChg chg="add del">
          <ac:chgData name="OMKAR NALLAGONI" userId="42283962c45f59c9" providerId="LiveId" clId="{18808145-9E4E-4B7D-80A2-4ECEC5B1A245}" dt="2023-05-03T11:11:12.589" v="2315" actId="26606"/>
          <ac:spMkLst>
            <pc:docMk/>
            <pc:sldMk cId="1593869317" sldId="417"/>
            <ac:spMk id="22" creationId="{73772B81-181F-48B7-8826-4D9686D15DF5}"/>
          </ac:spMkLst>
        </pc:spChg>
        <pc:spChg chg="add del">
          <ac:chgData name="OMKAR NALLAGONI" userId="42283962c45f59c9" providerId="LiveId" clId="{18808145-9E4E-4B7D-80A2-4ECEC5B1A245}" dt="2023-05-03T11:11:12.589" v="2315" actId="26606"/>
          <ac:spMkLst>
            <pc:docMk/>
            <pc:sldMk cId="1593869317" sldId="417"/>
            <ac:spMk id="24" creationId="{B2205F6E-03C6-4E92-877C-E2482F6599AA}"/>
          </ac:spMkLst>
        </pc:spChg>
        <pc:graphicFrameChg chg="mod modGraphic">
          <ac:chgData name="OMKAR NALLAGONI" userId="42283962c45f59c9" providerId="LiveId" clId="{18808145-9E4E-4B7D-80A2-4ECEC5B1A245}" dt="2023-05-03T13:48:38.745" v="3580" actId="14100"/>
          <ac:graphicFrameMkLst>
            <pc:docMk/>
            <pc:sldMk cId="1593869317" sldId="417"/>
            <ac:graphicFrameMk id="6" creationId="{377DB516-DF0A-4636-8FF7-1F299C800DE8}"/>
          </ac:graphicFrameMkLst>
        </pc:graphicFrameChg>
      </pc:sldChg>
      <pc:sldChg chg="modSp mod">
        <pc:chgData name="OMKAR NALLAGONI" userId="42283962c45f59c9" providerId="LiveId" clId="{18808145-9E4E-4B7D-80A2-4ECEC5B1A245}" dt="2023-05-03T13:56:50.443" v="3647" actId="255"/>
        <pc:sldMkLst>
          <pc:docMk/>
          <pc:sldMk cId="1579540157" sldId="418"/>
        </pc:sldMkLst>
        <pc:spChg chg="mod">
          <ac:chgData name="OMKAR NALLAGONI" userId="42283962c45f59c9" providerId="LiveId" clId="{18808145-9E4E-4B7D-80A2-4ECEC5B1A245}" dt="2023-05-03T13:56:43.580" v="3646" actId="207"/>
          <ac:spMkLst>
            <pc:docMk/>
            <pc:sldMk cId="1579540157" sldId="418"/>
            <ac:spMk id="2" creationId="{1D80F057-CEDD-4378-AFCB-8746C3F5457C}"/>
          </ac:spMkLst>
        </pc:spChg>
        <pc:spChg chg="mod">
          <ac:chgData name="OMKAR NALLAGONI" userId="42283962c45f59c9" providerId="LiveId" clId="{18808145-9E4E-4B7D-80A2-4ECEC5B1A245}" dt="2023-05-03T13:56:50.443" v="3647" actId="255"/>
          <ac:spMkLst>
            <pc:docMk/>
            <pc:sldMk cId="1579540157" sldId="418"/>
            <ac:spMk id="3" creationId="{5DC2BC16-6D6D-4846-B400-55F506FC32C8}"/>
          </ac:spMkLst>
        </pc:spChg>
      </pc:sldChg>
      <pc:sldChg chg="modSp">
        <pc:chgData name="OMKAR NALLAGONI" userId="42283962c45f59c9" providerId="LiveId" clId="{18808145-9E4E-4B7D-80A2-4ECEC5B1A245}" dt="2023-05-03T13:57:03.263" v="3650" actId="14100"/>
        <pc:sldMkLst>
          <pc:docMk/>
          <pc:sldMk cId="1827525552" sldId="419"/>
        </pc:sldMkLst>
        <pc:picChg chg="mod">
          <ac:chgData name="OMKAR NALLAGONI" userId="42283962c45f59c9" providerId="LiveId" clId="{18808145-9E4E-4B7D-80A2-4ECEC5B1A245}" dt="2023-05-03T13:57:03.263" v="3650" actId="14100"/>
          <ac:picMkLst>
            <pc:docMk/>
            <pc:sldMk cId="1827525552" sldId="419"/>
            <ac:picMk id="2050" creationId="{CC4B7308-712A-4A54-8FFB-B9704096587D}"/>
          </ac:picMkLst>
        </pc:picChg>
      </pc:sldChg>
      <pc:sldChg chg="modSp del mod">
        <pc:chgData name="OMKAR NALLAGONI" userId="42283962c45f59c9" providerId="LiveId" clId="{18808145-9E4E-4B7D-80A2-4ECEC5B1A245}" dt="2023-05-03T13:57:28.924" v="3653" actId="2696"/>
        <pc:sldMkLst>
          <pc:docMk/>
          <pc:sldMk cId="2853439630" sldId="421"/>
        </pc:sldMkLst>
        <pc:spChg chg="mod">
          <ac:chgData name="OMKAR NALLAGONI" userId="42283962c45f59c9" providerId="LiveId" clId="{18808145-9E4E-4B7D-80A2-4ECEC5B1A245}" dt="2023-05-03T13:57:21.903" v="3652" actId="207"/>
          <ac:spMkLst>
            <pc:docMk/>
            <pc:sldMk cId="2853439630" sldId="421"/>
            <ac:spMk id="2" creationId="{CF6EA8A7-CF69-496C-9675-EF9754791E50}"/>
          </ac:spMkLst>
        </pc:spChg>
      </pc:sldChg>
      <pc:sldChg chg="modSp mod">
        <pc:chgData name="OMKAR NALLAGONI" userId="42283962c45f59c9" providerId="LiveId" clId="{18808145-9E4E-4B7D-80A2-4ECEC5B1A245}" dt="2023-05-03T13:57:39.625" v="3655" actId="1076"/>
        <pc:sldMkLst>
          <pc:docMk/>
          <pc:sldMk cId="2265899591" sldId="422"/>
        </pc:sldMkLst>
        <pc:spChg chg="mod">
          <ac:chgData name="OMKAR NALLAGONI" userId="42283962c45f59c9" providerId="LiveId" clId="{18808145-9E4E-4B7D-80A2-4ECEC5B1A245}" dt="2023-05-03T13:57:39.625" v="3655" actId="1076"/>
          <ac:spMkLst>
            <pc:docMk/>
            <pc:sldMk cId="2265899591" sldId="422"/>
            <ac:spMk id="2" creationId="{CE2438E2-3F04-44C8-9F6C-CE43B2D53473}"/>
          </ac:spMkLst>
        </pc:spChg>
      </pc:sldChg>
      <pc:sldChg chg="modSp">
        <pc:chgData name="OMKAR NALLAGONI" userId="42283962c45f59c9" providerId="LiveId" clId="{18808145-9E4E-4B7D-80A2-4ECEC5B1A245}" dt="2023-05-03T11:05:14.076" v="2272" actId="1076"/>
        <pc:sldMkLst>
          <pc:docMk/>
          <pc:sldMk cId="2174143122" sldId="424"/>
        </pc:sldMkLst>
        <pc:picChg chg="mod">
          <ac:chgData name="OMKAR NALLAGONI" userId="42283962c45f59c9" providerId="LiveId" clId="{18808145-9E4E-4B7D-80A2-4ECEC5B1A245}" dt="2023-05-03T11:05:14.076" v="2272" actId="1076"/>
          <ac:picMkLst>
            <pc:docMk/>
            <pc:sldMk cId="2174143122" sldId="424"/>
            <ac:picMk id="5" creationId="{81E258C5-4F69-496C-B5EE-ECB1E677784E}"/>
          </ac:picMkLst>
        </pc:picChg>
      </pc:sldChg>
      <pc:sldChg chg="ord">
        <pc:chgData name="OMKAR NALLAGONI" userId="42283962c45f59c9" providerId="LiveId" clId="{18808145-9E4E-4B7D-80A2-4ECEC5B1A245}" dt="2023-05-03T06:47:16.720" v="302"/>
        <pc:sldMkLst>
          <pc:docMk/>
          <pc:sldMk cId="3576069478" sldId="428"/>
        </pc:sldMkLst>
      </pc:sldChg>
      <pc:sldChg chg="modAnim">
        <pc:chgData name="OMKAR NALLAGONI" userId="42283962c45f59c9" providerId="LiveId" clId="{18808145-9E4E-4B7D-80A2-4ECEC5B1A245}" dt="2023-05-03T13:56:10.147" v="3645"/>
        <pc:sldMkLst>
          <pc:docMk/>
          <pc:sldMk cId="4185910565" sldId="430"/>
        </pc:sldMkLst>
      </pc:sldChg>
      <pc:sldChg chg="addSp delSp modSp mod">
        <pc:chgData name="OMKAR NALLAGONI" userId="42283962c45f59c9" providerId="LiveId" clId="{18808145-9E4E-4B7D-80A2-4ECEC5B1A245}" dt="2023-05-03T13:53:22.197" v="3626" actId="33524"/>
        <pc:sldMkLst>
          <pc:docMk/>
          <pc:sldMk cId="855240234" sldId="431"/>
        </pc:sldMkLst>
        <pc:spChg chg="mod">
          <ac:chgData name="OMKAR NALLAGONI" userId="42283962c45f59c9" providerId="LiveId" clId="{18808145-9E4E-4B7D-80A2-4ECEC5B1A245}" dt="2023-05-03T13:52:24.173" v="3620" actId="14100"/>
          <ac:spMkLst>
            <pc:docMk/>
            <pc:sldMk cId="855240234" sldId="431"/>
            <ac:spMk id="2" creationId="{BFB2156F-32AB-47B1-970A-B6FF066BBE56}"/>
          </ac:spMkLst>
        </pc:spChg>
        <pc:spChg chg="mod ord">
          <ac:chgData name="OMKAR NALLAGONI" userId="42283962c45f59c9" providerId="LiveId" clId="{18808145-9E4E-4B7D-80A2-4ECEC5B1A245}" dt="2023-05-03T13:53:22.197" v="3626" actId="33524"/>
          <ac:spMkLst>
            <pc:docMk/>
            <pc:sldMk cId="855240234" sldId="431"/>
            <ac:spMk id="3" creationId="{83F68545-BC75-4840-AAAD-8E673D20AA70}"/>
          </ac:spMkLst>
        </pc:spChg>
        <pc:spChg chg="mod ord">
          <ac:chgData name="OMKAR NALLAGONI" userId="42283962c45f59c9" providerId="LiveId" clId="{18808145-9E4E-4B7D-80A2-4ECEC5B1A245}" dt="2023-05-03T13:52:12.367" v="3619" actId="26606"/>
          <ac:spMkLst>
            <pc:docMk/>
            <pc:sldMk cId="855240234" sldId="431"/>
            <ac:spMk id="4" creationId="{AE6A9FF0-D8E6-46CF-A8B9-47593D1B6675}"/>
          </ac:spMkLst>
        </pc:spChg>
        <pc:spChg chg="add del">
          <ac:chgData name="OMKAR NALLAGONI" userId="42283962c45f59c9" providerId="LiveId" clId="{18808145-9E4E-4B7D-80A2-4ECEC5B1A245}" dt="2023-05-03T13:52:12.367" v="3619" actId="26606"/>
          <ac:spMkLst>
            <pc:docMk/>
            <pc:sldMk cId="855240234" sldId="431"/>
            <ac:spMk id="1028" creationId="{A65AC7D1-EAA9-48F5-B509-60A7F50BF703}"/>
          </ac:spMkLst>
        </pc:spChg>
        <pc:spChg chg="add del">
          <ac:chgData name="OMKAR NALLAGONI" userId="42283962c45f59c9" providerId="LiveId" clId="{18808145-9E4E-4B7D-80A2-4ECEC5B1A245}" dt="2023-05-03T13:52:12.367" v="3619" actId="26606"/>
          <ac:spMkLst>
            <pc:docMk/>
            <pc:sldMk cId="855240234" sldId="431"/>
            <ac:spMk id="1029" creationId="{D6320AF9-619A-4175-865B-5663E1AEF4C5}"/>
          </ac:spMkLst>
        </pc:spChg>
        <pc:spChg chg="add del">
          <ac:chgData name="OMKAR NALLAGONI" userId="42283962c45f59c9" providerId="LiveId" clId="{18808145-9E4E-4B7D-80A2-4ECEC5B1A245}" dt="2023-05-03T13:52:12.367" v="3619" actId="26606"/>
          <ac:spMkLst>
            <pc:docMk/>
            <pc:sldMk cId="855240234" sldId="431"/>
            <ac:spMk id="1039" creationId="{7E018740-5C2B-4A41-AC1A-7E68D1EC1954}"/>
          </ac:spMkLst>
        </pc:spChg>
        <pc:spChg chg="add del">
          <ac:chgData name="OMKAR NALLAGONI" userId="42283962c45f59c9" providerId="LiveId" clId="{18808145-9E4E-4B7D-80A2-4ECEC5B1A245}" dt="2023-05-03T13:52:12.367" v="3619" actId="26606"/>
          <ac:spMkLst>
            <pc:docMk/>
            <pc:sldMk cId="855240234" sldId="431"/>
            <ac:spMk id="1041" creationId="{166F75A4-C475-4941-8EE2-B80A06A2C1BB}"/>
          </ac:spMkLst>
        </pc:spChg>
        <pc:spChg chg="add del">
          <ac:chgData name="OMKAR NALLAGONI" userId="42283962c45f59c9" providerId="LiveId" clId="{18808145-9E4E-4B7D-80A2-4ECEC5B1A245}" dt="2023-05-03T13:52:12.367" v="3619" actId="26606"/>
          <ac:spMkLst>
            <pc:docMk/>
            <pc:sldMk cId="855240234" sldId="431"/>
            <ac:spMk id="1043" creationId="{A032553A-72E8-4B0D-8405-FF9771C9AF05}"/>
          </ac:spMkLst>
        </pc:spChg>
        <pc:spChg chg="add del">
          <ac:chgData name="OMKAR NALLAGONI" userId="42283962c45f59c9" providerId="LiveId" clId="{18808145-9E4E-4B7D-80A2-4ECEC5B1A245}" dt="2023-05-03T13:52:12.367" v="3619" actId="26606"/>
          <ac:spMkLst>
            <pc:docMk/>
            <pc:sldMk cId="855240234" sldId="431"/>
            <ac:spMk id="1045" creationId="{765800AC-C3B9-498E-87BC-29FAE4C76B21}"/>
          </ac:spMkLst>
        </pc:spChg>
        <pc:spChg chg="add del">
          <ac:chgData name="OMKAR NALLAGONI" userId="42283962c45f59c9" providerId="LiveId" clId="{18808145-9E4E-4B7D-80A2-4ECEC5B1A245}" dt="2023-05-03T13:52:12.367" v="3619" actId="26606"/>
          <ac:spMkLst>
            <pc:docMk/>
            <pc:sldMk cId="855240234" sldId="431"/>
            <ac:spMk id="1047" creationId="{1F9D6ACB-2FF4-49F9-978A-E0D5327FC635}"/>
          </ac:spMkLst>
        </pc:spChg>
        <pc:spChg chg="add del">
          <ac:chgData name="OMKAR NALLAGONI" userId="42283962c45f59c9" providerId="LiveId" clId="{18808145-9E4E-4B7D-80A2-4ECEC5B1A245}" dt="2023-05-03T13:52:12.367" v="3619" actId="26606"/>
          <ac:spMkLst>
            <pc:docMk/>
            <pc:sldMk cId="855240234" sldId="431"/>
            <ac:spMk id="1049" creationId="{A5EC319D-0FEA-4B95-A3EA-01E35672C95B}"/>
          </ac:spMkLst>
        </pc:spChg>
        <pc:spChg chg="add del">
          <ac:chgData name="OMKAR NALLAGONI" userId="42283962c45f59c9" providerId="LiveId" clId="{18808145-9E4E-4B7D-80A2-4ECEC5B1A245}" dt="2023-05-03T13:52:12.367" v="3619" actId="26606"/>
          <ac:spMkLst>
            <pc:docMk/>
            <pc:sldMk cId="855240234" sldId="431"/>
            <ac:spMk id="1054" creationId="{3BCB5F6A-9EB0-40B0-9D13-3023E9A20508}"/>
          </ac:spMkLst>
        </pc:spChg>
        <pc:spChg chg="add del">
          <ac:chgData name="OMKAR NALLAGONI" userId="42283962c45f59c9" providerId="LiveId" clId="{18808145-9E4E-4B7D-80A2-4ECEC5B1A245}" dt="2023-05-03T13:52:10.170" v="3616" actId="26606"/>
          <ac:spMkLst>
            <pc:docMk/>
            <pc:sldMk cId="855240234" sldId="431"/>
            <ac:spMk id="1059" creationId="{A65AC7D1-EAA9-48F5-B509-60A7F50BF703}"/>
          </ac:spMkLst>
        </pc:spChg>
        <pc:spChg chg="add del">
          <ac:chgData name="OMKAR NALLAGONI" userId="42283962c45f59c9" providerId="LiveId" clId="{18808145-9E4E-4B7D-80A2-4ECEC5B1A245}" dt="2023-05-03T13:52:10.170" v="3616" actId="26606"/>
          <ac:spMkLst>
            <pc:docMk/>
            <pc:sldMk cId="855240234" sldId="431"/>
            <ac:spMk id="1061" creationId="{D6320AF9-619A-4175-865B-5663E1AEF4C5}"/>
          </ac:spMkLst>
        </pc:spChg>
        <pc:spChg chg="add del">
          <ac:chgData name="OMKAR NALLAGONI" userId="42283962c45f59c9" providerId="LiveId" clId="{18808145-9E4E-4B7D-80A2-4ECEC5B1A245}" dt="2023-05-03T13:52:10.170" v="3616" actId="26606"/>
          <ac:spMkLst>
            <pc:docMk/>
            <pc:sldMk cId="855240234" sldId="431"/>
            <ac:spMk id="1067" creationId="{7E018740-5C2B-4A41-AC1A-7E68D1EC1954}"/>
          </ac:spMkLst>
        </pc:spChg>
        <pc:spChg chg="add del">
          <ac:chgData name="OMKAR NALLAGONI" userId="42283962c45f59c9" providerId="LiveId" clId="{18808145-9E4E-4B7D-80A2-4ECEC5B1A245}" dt="2023-05-03T13:52:10.170" v="3616" actId="26606"/>
          <ac:spMkLst>
            <pc:docMk/>
            <pc:sldMk cId="855240234" sldId="431"/>
            <ac:spMk id="1069" creationId="{166F75A4-C475-4941-8EE2-B80A06A2C1BB}"/>
          </ac:spMkLst>
        </pc:spChg>
        <pc:spChg chg="add del">
          <ac:chgData name="OMKAR NALLAGONI" userId="42283962c45f59c9" providerId="LiveId" clId="{18808145-9E4E-4B7D-80A2-4ECEC5B1A245}" dt="2023-05-03T13:52:10.170" v="3616" actId="26606"/>
          <ac:spMkLst>
            <pc:docMk/>
            <pc:sldMk cId="855240234" sldId="431"/>
            <ac:spMk id="1071" creationId="{A032553A-72E8-4B0D-8405-FF9771C9AF05}"/>
          </ac:spMkLst>
        </pc:spChg>
        <pc:spChg chg="add del">
          <ac:chgData name="OMKAR NALLAGONI" userId="42283962c45f59c9" providerId="LiveId" clId="{18808145-9E4E-4B7D-80A2-4ECEC5B1A245}" dt="2023-05-03T13:52:10.170" v="3616" actId="26606"/>
          <ac:spMkLst>
            <pc:docMk/>
            <pc:sldMk cId="855240234" sldId="431"/>
            <ac:spMk id="1073" creationId="{765800AC-C3B9-498E-87BC-29FAE4C76B21}"/>
          </ac:spMkLst>
        </pc:spChg>
        <pc:spChg chg="add del">
          <ac:chgData name="OMKAR NALLAGONI" userId="42283962c45f59c9" providerId="LiveId" clId="{18808145-9E4E-4B7D-80A2-4ECEC5B1A245}" dt="2023-05-03T13:52:10.170" v="3616" actId="26606"/>
          <ac:spMkLst>
            <pc:docMk/>
            <pc:sldMk cId="855240234" sldId="431"/>
            <ac:spMk id="1075" creationId="{1F9D6ACB-2FF4-49F9-978A-E0D5327FC635}"/>
          </ac:spMkLst>
        </pc:spChg>
        <pc:spChg chg="add del">
          <ac:chgData name="OMKAR NALLAGONI" userId="42283962c45f59c9" providerId="LiveId" clId="{18808145-9E4E-4B7D-80A2-4ECEC5B1A245}" dt="2023-05-03T13:52:10.170" v="3616" actId="26606"/>
          <ac:spMkLst>
            <pc:docMk/>
            <pc:sldMk cId="855240234" sldId="431"/>
            <ac:spMk id="1077" creationId="{A5EC319D-0FEA-4B95-A3EA-01E35672C95B}"/>
          </ac:spMkLst>
        </pc:spChg>
        <pc:picChg chg="mod">
          <ac:chgData name="OMKAR NALLAGONI" userId="42283962c45f59c9" providerId="LiveId" clId="{18808145-9E4E-4B7D-80A2-4ECEC5B1A245}" dt="2023-05-03T13:52:12.367" v="3619" actId="26606"/>
          <ac:picMkLst>
            <pc:docMk/>
            <pc:sldMk cId="855240234" sldId="431"/>
            <ac:picMk id="7" creationId="{A9B459A1-8A75-3596-3529-C96CA1A8DBC6}"/>
          </ac:picMkLst>
        </pc:picChg>
        <pc:cxnChg chg="add del">
          <ac:chgData name="OMKAR NALLAGONI" userId="42283962c45f59c9" providerId="LiveId" clId="{18808145-9E4E-4B7D-80A2-4ECEC5B1A245}" dt="2023-05-03T13:52:12.367" v="3619" actId="26606"/>
          <ac:cxnSpMkLst>
            <pc:docMk/>
            <pc:sldMk cId="855240234" sldId="431"/>
            <ac:cxnSpMk id="1030" creationId="{063B6EC6-D752-4EE7-908B-F8F19E8C7FEA}"/>
          </ac:cxnSpMkLst>
        </pc:cxnChg>
        <pc:cxnChg chg="add del">
          <ac:chgData name="OMKAR NALLAGONI" userId="42283962c45f59c9" providerId="LiveId" clId="{18808145-9E4E-4B7D-80A2-4ECEC5B1A245}" dt="2023-05-03T13:52:12.367" v="3619" actId="26606"/>
          <ac:cxnSpMkLst>
            <pc:docMk/>
            <pc:sldMk cId="855240234" sldId="431"/>
            <ac:cxnSpMk id="1032" creationId="{EFECD4E8-AD3E-4228-82A2-9461958EA94D}"/>
          </ac:cxnSpMkLst>
        </pc:cxnChg>
        <pc:cxnChg chg="add del">
          <ac:chgData name="OMKAR NALLAGONI" userId="42283962c45f59c9" providerId="LiveId" clId="{18808145-9E4E-4B7D-80A2-4ECEC5B1A245}" dt="2023-05-03T13:52:10.170" v="3616" actId="26606"/>
          <ac:cxnSpMkLst>
            <pc:docMk/>
            <pc:sldMk cId="855240234" sldId="431"/>
            <ac:cxnSpMk id="1063" creationId="{063B6EC6-D752-4EE7-908B-F8F19E8C7FEA}"/>
          </ac:cxnSpMkLst>
        </pc:cxnChg>
        <pc:cxnChg chg="add del">
          <ac:chgData name="OMKAR NALLAGONI" userId="42283962c45f59c9" providerId="LiveId" clId="{18808145-9E4E-4B7D-80A2-4ECEC5B1A245}" dt="2023-05-03T13:52:10.170" v="3616" actId="26606"/>
          <ac:cxnSpMkLst>
            <pc:docMk/>
            <pc:sldMk cId="855240234" sldId="431"/>
            <ac:cxnSpMk id="1065" creationId="{EFECD4E8-AD3E-4228-82A2-9461958EA94D}"/>
          </ac:cxnSpMkLst>
        </pc:cxnChg>
      </pc:sldChg>
      <pc:sldChg chg="addSp delSp modSp mod setBg setClrOvrMap">
        <pc:chgData name="OMKAR NALLAGONI" userId="42283962c45f59c9" providerId="LiveId" clId="{18808145-9E4E-4B7D-80A2-4ECEC5B1A245}" dt="2023-05-03T13:59:33.295" v="3668" actId="14100"/>
        <pc:sldMkLst>
          <pc:docMk/>
          <pc:sldMk cId="794754053" sldId="434"/>
        </pc:sldMkLst>
        <pc:spChg chg="mod">
          <ac:chgData name="OMKAR NALLAGONI" userId="42283962c45f59c9" providerId="LiveId" clId="{18808145-9E4E-4B7D-80A2-4ECEC5B1A245}" dt="2023-05-03T13:59:33.295" v="3668" actId="14100"/>
          <ac:spMkLst>
            <pc:docMk/>
            <pc:sldMk cId="794754053" sldId="434"/>
            <ac:spMk id="2" creationId="{1B766BF1-0391-4F8A-8DD5-E05D0E0275F5}"/>
          </ac:spMkLst>
        </pc:spChg>
        <pc:spChg chg="add del mod">
          <ac:chgData name="OMKAR NALLAGONI" userId="42283962c45f59c9" providerId="LiveId" clId="{18808145-9E4E-4B7D-80A2-4ECEC5B1A245}" dt="2023-05-03T13:59:24.373" v="3666" actId="26606"/>
          <ac:spMkLst>
            <pc:docMk/>
            <pc:sldMk cId="794754053" sldId="434"/>
            <ac:spMk id="3" creationId="{1400269E-5AF2-41D2-8E3A-8F4CD8ABB536}"/>
          </ac:spMkLst>
        </pc:spChg>
        <pc:spChg chg="add del">
          <ac:chgData name="OMKAR NALLAGONI" userId="42283962c45f59c9" providerId="LiveId" clId="{18808145-9E4E-4B7D-80A2-4ECEC5B1A245}" dt="2023-05-03T13:59:24.373" v="3666" actId="26606"/>
          <ac:spMkLst>
            <pc:docMk/>
            <pc:sldMk cId="794754053" sldId="434"/>
            <ac:spMk id="8" creationId="{E80B86A7-A1EC-475B-9166-88902B033A38}"/>
          </ac:spMkLst>
        </pc:spChg>
        <pc:spChg chg="add del">
          <ac:chgData name="OMKAR NALLAGONI" userId="42283962c45f59c9" providerId="LiveId" clId="{18808145-9E4E-4B7D-80A2-4ECEC5B1A245}" dt="2023-05-03T13:59:24.373" v="3666" actId="26606"/>
          <ac:spMkLst>
            <pc:docMk/>
            <pc:sldMk cId="794754053" sldId="434"/>
            <ac:spMk id="10" creationId="{C2C29CB1-9F74-4879-A6AF-AEA67B6F1F4D}"/>
          </ac:spMkLst>
        </pc:spChg>
        <pc:spChg chg="add del">
          <ac:chgData name="OMKAR NALLAGONI" userId="42283962c45f59c9" providerId="LiveId" clId="{18808145-9E4E-4B7D-80A2-4ECEC5B1A245}" dt="2023-05-03T13:59:24.373" v="3666" actId="26606"/>
          <ac:spMkLst>
            <pc:docMk/>
            <pc:sldMk cId="794754053" sldId="434"/>
            <ac:spMk id="12" creationId="{7E2C7115-5336-410C-AD71-0F0952A2E5A7}"/>
          </ac:spMkLst>
        </pc:spChg>
        <pc:spChg chg="add">
          <ac:chgData name="OMKAR NALLAGONI" userId="42283962c45f59c9" providerId="LiveId" clId="{18808145-9E4E-4B7D-80A2-4ECEC5B1A245}" dt="2023-05-03T13:59:24.373" v="3666" actId="26606"/>
          <ac:spMkLst>
            <pc:docMk/>
            <pc:sldMk cId="794754053" sldId="434"/>
            <ac:spMk id="17" creationId="{603AE127-802C-459A-A612-DB85B67F0DC0}"/>
          </ac:spMkLst>
        </pc:spChg>
        <pc:spChg chg="add del">
          <ac:chgData name="OMKAR NALLAGONI" userId="42283962c45f59c9" providerId="LiveId" clId="{18808145-9E4E-4B7D-80A2-4ECEC5B1A245}" dt="2023-05-03T13:58:52.973" v="3659" actId="26606"/>
          <ac:spMkLst>
            <pc:docMk/>
            <pc:sldMk cId="794754053" sldId="434"/>
            <ac:spMk id="18" creationId="{3BCB5F6A-9EB0-40B0-9D13-3023E9A20508}"/>
          </ac:spMkLst>
        </pc:spChg>
        <pc:spChg chg="add">
          <ac:chgData name="OMKAR NALLAGONI" userId="42283962c45f59c9" providerId="LiveId" clId="{18808145-9E4E-4B7D-80A2-4ECEC5B1A245}" dt="2023-05-03T13:59:24.373" v="3666" actId="26606"/>
          <ac:spMkLst>
            <pc:docMk/>
            <pc:sldMk cId="794754053" sldId="434"/>
            <ac:spMk id="19" creationId="{9323D83D-50D6-4040-A58B-FCEA340F886A}"/>
          </ac:spMkLst>
        </pc:spChg>
        <pc:spChg chg="add del">
          <ac:chgData name="OMKAR NALLAGONI" userId="42283962c45f59c9" providerId="LiveId" clId="{18808145-9E4E-4B7D-80A2-4ECEC5B1A245}" dt="2023-05-03T13:58:54.140" v="3661" actId="26606"/>
          <ac:spMkLst>
            <pc:docMk/>
            <pc:sldMk cId="794754053" sldId="434"/>
            <ac:spMk id="21" creationId="{3BCB5F6A-9EB0-40B0-9D13-3023E9A20508}"/>
          </ac:spMkLst>
        </pc:spChg>
        <pc:spChg chg="add del">
          <ac:chgData name="OMKAR NALLAGONI" userId="42283962c45f59c9" providerId="LiveId" clId="{18808145-9E4E-4B7D-80A2-4ECEC5B1A245}" dt="2023-05-03T13:59:10.953" v="3663" actId="26606"/>
          <ac:spMkLst>
            <pc:docMk/>
            <pc:sldMk cId="794754053" sldId="434"/>
            <ac:spMk id="22" creationId="{B2205F6E-03C6-4E92-877C-E2482F6599AA}"/>
          </ac:spMkLst>
        </pc:spChg>
        <pc:spChg chg="add del">
          <ac:chgData name="OMKAR NALLAGONI" userId="42283962c45f59c9" providerId="LiveId" clId="{18808145-9E4E-4B7D-80A2-4ECEC5B1A245}" dt="2023-05-03T13:59:10.953" v="3663" actId="26606"/>
          <ac:spMkLst>
            <pc:docMk/>
            <pc:sldMk cId="794754053" sldId="434"/>
            <ac:spMk id="23" creationId="{9F4444CE-BC8D-4D61-B303-4C05614E62AB}"/>
          </ac:spMkLst>
        </pc:spChg>
        <pc:spChg chg="add del">
          <ac:chgData name="OMKAR NALLAGONI" userId="42283962c45f59c9" providerId="LiveId" clId="{18808145-9E4E-4B7D-80A2-4ECEC5B1A245}" dt="2023-05-03T13:59:10.953" v="3663" actId="26606"/>
          <ac:spMkLst>
            <pc:docMk/>
            <pc:sldMk cId="794754053" sldId="434"/>
            <ac:spMk id="24" creationId="{73772B81-181F-48B7-8826-4D9686D15DF5}"/>
          </ac:spMkLst>
        </pc:spChg>
        <pc:spChg chg="add del">
          <ac:chgData name="OMKAR NALLAGONI" userId="42283962c45f59c9" providerId="LiveId" clId="{18808145-9E4E-4B7D-80A2-4ECEC5B1A245}" dt="2023-05-03T13:59:24.373" v="3665" actId="26606"/>
          <ac:spMkLst>
            <pc:docMk/>
            <pc:sldMk cId="794754053" sldId="434"/>
            <ac:spMk id="27" creationId="{1400269E-5AF2-41D2-8E3A-8F4CD8ABB536}"/>
          </ac:spMkLst>
        </pc:spChg>
        <pc:spChg chg="add del">
          <ac:chgData name="OMKAR NALLAGONI" userId="42283962c45f59c9" providerId="LiveId" clId="{18808145-9E4E-4B7D-80A2-4ECEC5B1A245}" dt="2023-05-03T13:59:24.373" v="3665" actId="26606"/>
          <ac:spMkLst>
            <pc:docMk/>
            <pc:sldMk cId="794754053" sldId="434"/>
            <ac:spMk id="29" creationId="{3BCB5F6A-9EB0-40B0-9D13-3023E9A20508}"/>
          </ac:spMkLst>
        </pc:spChg>
        <pc:spChg chg="add">
          <ac:chgData name="OMKAR NALLAGONI" userId="42283962c45f59c9" providerId="LiveId" clId="{18808145-9E4E-4B7D-80A2-4ECEC5B1A245}" dt="2023-05-03T13:59:24.373" v="3666" actId="26606"/>
          <ac:spMkLst>
            <pc:docMk/>
            <pc:sldMk cId="794754053" sldId="434"/>
            <ac:spMk id="32" creationId="{1400269E-5AF2-41D2-8E3A-8F4CD8ABB536}"/>
          </ac:spMkLst>
        </pc:spChg>
        <pc:spChg chg="add">
          <ac:chgData name="OMKAR NALLAGONI" userId="42283962c45f59c9" providerId="LiveId" clId="{18808145-9E4E-4B7D-80A2-4ECEC5B1A245}" dt="2023-05-03T13:59:24.373" v="3666" actId="26606"/>
          <ac:spMkLst>
            <pc:docMk/>
            <pc:sldMk cId="794754053" sldId="434"/>
            <ac:spMk id="33" creationId="{F10FD715-4DCE-4779-B634-EC78315EA213}"/>
          </ac:spMkLst>
        </pc:spChg>
        <pc:graphicFrameChg chg="add del">
          <ac:chgData name="OMKAR NALLAGONI" userId="42283962c45f59c9" providerId="LiveId" clId="{18808145-9E4E-4B7D-80A2-4ECEC5B1A245}" dt="2023-05-03T13:59:10.953" v="3663" actId="26606"/>
          <ac:graphicFrameMkLst>
            <pc:docMk/>
            <pc:sldMk cId="794754053" sldId="434"/>
            <ac:graphicFrameMk id="25" creationId="{C1C36D74-5719-9E65-A4BD-AD9C2451F364}"/>
          </ac:graphicFrameMkLst>
        </pc:graphicFrameChg>
        <pc:picChg chg="add del">
          <ac:chgData name="OMKAR NALLAGONI" userId="42283962c45f59c9" providerId="LiveId" clId="{18808145-9E4E-4B7D-80A2-4ECEC5B1A245}" dt="2023-05-03T13:58:52.973" v="3659" actId="26606"/>
          <ac:picMkLst>
            <pc:docMk/>
            <pc:sldMk cId="794754053" sldId="434"/>
            <ac:picMk id="14" creationId="{466491BB-A1CA-ADC1-C7A0-3AB2B8664BF0}"/>
          </ac:picMkLst>
        </pc:picChg>
        <pc:picChg chg="add del">
          <ac:chgData name="OMKAR NALLAGONI" userId="42283962c45f59c9" providerId="LiveId" clId="{18808145-9E4E-4B7D-80A2-4ECEC5B1A245}" dt="2023-05-03T13:58:54.140" v="3661" actId="26606"/>
          <ac:picMkLst>
            <pc:docMk/>
            <pc:sldMk cId="794754053" sldId="434"/>
            <ac:picMk id="20" creationId="{C46F471C-12B4-8C2C-6BA9-909F1954554F}"/>
          </ac:picMkLst>
        </pc:picChg>
        <pc:picChg chg="add del">
          <ac:chgData name="OMKAR NALLAGONI" userId="42283962c45f59c9" providerId="LiveId" clId="{18808145-9E4E-4B7D-80A2-4ECEC5B1A245}" dt="2023-05-03T13:59:24.373" v="3665" actId="26606"/>
          <ac:picMkLst>
            <pc:docMk/>
            <pc:sldMk cId="794754053" sldId="434"/>
            <ac:picMk id="28" creationId="{C46F471C-12B4-8C2C-6BA9-909F1954554F}"/>
          </ac:picMkLst>
        </pc:picChg>
        <pc:cxnChg chg="add">
          <ac:chgData name="OMKAR NALLAGONI" userId="42283962c45f59c9" providerId="LiveId" clId="{18808145-9E4E-4B7D-80A2-4ECEC5B1A245}" dt="2023-05-03T13:59:24.373" v="3666" actId="26606"/>
          <ac:cxnSpMkLst>
            <pc:docMk/>
            <pc:sldMk cId="794754053" sldId="434"/>
            <ac:cxnSpMk id="31" creationId="{1A1FE6BB-DFB2-4080-9B5E-076EF5DDE67B}"/>
          </ac:cxnSpMkLst>
        </pc:cxnChg>
      </pc:sldChg>
      <pc:sldChg chg="addSp delSp modSp mod modAnim">
        <pc:chgData name="OMKAR NALLAGONI" userId="42283962c45f59c9" providerId="LiveId" clId="{18808145-9E4E-4B7D-80A2-4ECEC5B1A245}" dt="2023-05-03T13:46:46.321" v="3568"/>
        <pc:sldMkLst>
          <pc:docMk/>
          <pc:sldMk cId="1566664982" sldId="436"/>
        </pc:sldMkLst>
        <pc:spChg chg="del">
          <ac:chgData name="OMKAR NALLAGONI" userId="42283962c45f59c9" providerId="LiveId" clId="{18808145-9E4E-4B7D-80A2-4ECEC5B1A245}" dt="2023-05-03T13:21:35.009" v="3311" actId="21"/>
          <ac:spMkLst>
            <pc:docMk/>
            <pc:sldMk cId="1566664982" sldId="436"/>
            <ac:spMk id="2" creationId="{3141BA10-E5D0-4540-A968-A1CE3105F57C}"/>
          </ac:spMkLst>
        </pc:spChg>
        <pc:spChg chg="add del mod">
          <ac:chgData name="OMKAR NALLAGONI" userId="42283962c45f59c9" providerId="LiveId" clId="{18808145-9E4E-4B7D-80A2-4ECEC5B1A245}" dt="2023-05-03T13:21:22.014" v="3309" actId="21"/>
          <ac:spMkLst>
            <pc:docMk/>
            <pc:sldMk cId="1566664982" sldId="436"/>
            <ac:spMk id="3" creationId="{6E812552-2CB9-5384-1776-1C549E2C1C19}"/>
          </ac:spMkLst>
        </pc:spChg>
        <pc:spChg chg="del">
          <ac:chgData name="OMKAR NALLAGONI" userId="42283962c45f59c9" providerId="LiveId" clId="{18808145-9E4E-4B7D-80A2-4ECEC5B1A245}" dt="2023-05-03T13:21:09.796" v="3307" actId="21"/>
          <ac:spMkLst>
            <pc:docMk/>
            <pc:sldMk cId="1566664982" sldId="436"/>
            <ac:spMk id="4" creationId="{25BF58B1-F2D8-7E9F-A2BA-A947217EAE9D}"/>
          </ac:spMkLst>
        </pc:spChg>
        <pc:spChg chg="del">
          <ac:chgData name="OMKAR NALLAGONI" userId="42283962c45f59c9" providerId="LiveId" clId="{18808145-9E4E-4B7D-80A2-4ECEC5B1A245}" dt="2023-05-03T13:21:30.513" v="3310" actId="478"/>
          <ac:spMkLst>
            <pc:docMk/>
            <pc:sldMk cId="1566664982" sldId="436"/>
            <ac:spMk id="6" creationId="{B8857BFB-6E9E-6F98-EBB8-3185ED898B3B}"/>
          </ac:spMkLst>
        </pc:spChg>
        <pc:spChg chg="del">
          <ac:chgData name="OMKAR NALLAGONI" userId="42283962c45f59c9" providerId="LiveId" clId="{18808145-9E4E-4B7D-80A2-4ECEC5B1A245}" dt="2023-05-03T13:21:30.513" v="3310" actId="478"/>
          <ac:spMkLst>
            <pc:docMk/>
            <pc:sldMk cId="1566664982" sldId="436"/>
            <ac:spMk id="13" creationId="{82B2B3A2-472E-9A08-18C8-330ED8A362AC}"/>
          </ac:spMkLst>
        </pc:spChg>
        <pc:spChg chg="add mod">
          <ac:chgData name="OMKAR NALLAGONI" userId="42283962c45f59c9" providerId="LiveId" clId="{18808145-9E4E-4B7D-80A2-4ECEC5B1A245}" dt="2023-05-03T13:26:52.654" v="3387" actId="207"/>
          <ac:spMkLst>
            <pc:docMk/>
            <pc:sldMk cId="1566664982" sldId="436"/>
            <ac:spMk id="16" creationId="{0EFFC6F1-D300-A75D-DF3C-767128419638}"/>
          </ac:spMkLst>
        </pc:spChg>
        <pc:spChg chg="add mod">
          <ac:chgData name="OMKAR NALLAGONI" userId="42283962c45f59c9" providerId="LiveId" clId="{18808145-9E4E-4B7D-80A2-4ECEC5B1A245}" dt="2023-05-03T13:28:06.063" v="3389" actId="207"/>
          <ac:spMkLst>
            <pc:docMk/>
            <pc:sldMk cId="1566664982" sldId="436"/>
            <ac:spMk id="17" creationId="{BEC47F82-CF42-096E-318E-CC1B150D9AC8}"/>
          </ac:spMkLst>
        </pc:spChg>
        <pc:spChg chg="add mod">
          <ac:chgData name="OMKAR NALLAGONI" userId="42283962c45f59c9" providerId="LiveId" clId="{18808145-9E4E-4B7D-80A2-4ECEC5B1A245}" dt="2023-05-03T13:27:55.017" v="3388" actId="1076"/>
          <ac:spMkLst>
            <pc:docMk/>
            <pc:sldMk cId="1566664982" sldId="436"/>
            <ac:spMk id="18" creationId="{775FEA45-EF42-CFDE-B715-DD3DD8A9FEEB}"/>
          </ac:spMkLst>
        </pc:spChg>
        <pc:spChg chg="add mod">
          <ac:chgData name="OMKAR NALLAGONI" userId="42283962c45f59c9" providerId="LiveId" clId="{18808145-9E4E-4B7D-80A2-4ECEC5B1A245}" dt="2023-05-03T13:26:30.409" v="3384" actId="207"/>
          <ac:spMkLst>
            <pc:docMk/>
            <pc:sldMk cId="1566664982" sldId="436"/>
            <ac:spMk id="19" creationId="{E10D5E9B-A70B-84E1-2589-24198E1A27F6}"/>
          </ac:spMkLst>
        </pc:spChg>
        <pc:spChg chg="add mod">
          <ac:chgData name="OMKAR NALLAGONI" userId="42283962c45f59c9" providerId="LiveId" clId="{18808145-9E4E-4B7D-80A2-4ECEC5B1A245}" dt="2023-05-03T13:26:33.061" v="3385" actId="207"/>
          <ac:spMkLst>
            <pc:docMk/>
            <pc:sldMk cId="1566664982" sldId="436"/>
            <ac:spMk id="20" creationId="{BABBE8C9-B425-40CC-AC3C-E4DB56ED27F9}"/>
          </ac:spMkLst>
        </pc:spChg>
        <pc:spChg chg="add mod">
          <ac:chgData name="OMKAR NALLAGONI" userId="42283962c45f59c9" providerId="LiveId" clId="{18808145-9E4E-4B7D-80A2-4ECEC5B1A245}" dt="2023-05-03T13:28:09.631" v="3390" actId="207"/>
          <ac:spMkLst>
            <pc:docMk/>
            <pc:sldMk cId="1566664982" sldId="436"/>
            <ac:spMk id="21" creationId="{7F0AF304-1065-8160-84C7-3D1E49B66887}"/>
          </ac:spMkLst>
        </pc:spChg>
        <pc:spChg chg="add mod">
          <ac:chgData name="OMKAR NALLAGONI" userId="42283962c45f59c9" providerId="LiveId" clId="{18808145-9E4E-4B7D-80A2-4ECEC5B1A245}" dt="2023-05-03T13:28:12.419" v="3391" actId="207"/>
          <ac:spMkLst>
            <pc:docMk/>
            <pc:sldMk cId="1566664982" sldId="436"/>
            <ac:spMk id="22" creationId="{D4877A80-56E1-7681-8ED2-F96D31A367A7}"/>
          </ac:spMkLst>
        </pc:spChg>
        <pc:spChg chg="add mod">
          <ac:chgData name="OMKAR NALLAGONI" userId="42283962c45f59c9" providerId="LiveId" clId="{18808145-9E4E-4B7D-80A2-4ECEC5B1A245}" dt="2023-05-03T13:25:31.737" v="3370" actId="207"/>
          <ac:spMkLst>
            <pc:docMk/>
            <pc:sldMk cId="1566664982" sldId="436"/>
            <ac:spMk id="23" creationId="{43FFAABD-C88D-20F0-997A-F4FD03670497}"/>
          </ac:spMkLst>
        </pc:spChg>
        <pc:spChg chg="add mod">
          <ac:chgData name="OMKAR NALLAGONI" userId="42283962c45f59c9" providerId="LiveId" clId="{18808145-9E4E-4B7D-80A2-4ECEC5B1A245}" dt="2023-05-03T13:28:50.843" v="3411" actId="1076"/>
          <ac:spMkLst>
            <pc:docMk/>
            <pc:sldMk cId="1566664982" sldId="436"/>
            <ac:spMk id="26" creationId="{43EC47BE-9C50-AD78-4D1B-C6E28D2F8B19}"/>
          </ac:spMkLst>
        </pc:spChg>
        <pc:spChg chg="add mod">
          <ac:chgData name="OMKAR NALLAGONI" userId="42283962c45f59c9" providerId="LiveId" clId="{18808145-9E4E-4B7D-80A2-4ECEC5B1A245}" dt="2023-05-03T13:29:31.177" v="3420" actId="1076"/>
          <ac:spMkLst>
            <pc:docMk/>
            <pc:sldMk cId="1566664982" sldId="436"/>
            <ac:spMk id="27" creationId="{469371E9-D0E8-DBEB-E0F4-4195B249D173}"/>
          </ac:spMkLst>
        </pc:spChg>
        <pc:spChg chg="add mod">
          <ac:chgData name="OMKAR NALLAGONI" userId="42283962c45f59c9" providerId="LiveId" clId="{18808145-9E4E-4B7D-80A2-4ECEC5B1A245}" dt="2023-05-03T13:29:35.204" v="3421" actId="1076"/>
          <ac:spMkLst>
            <pc:docMk/>
            <pc:sldMk cId="1566664982" sldId="436"/>
            <ac:spMk id="28" creationId="{BC4337F7-E557-C557-E07A-825E28D942AE}"/>
          </ac:spMkLst>
        </pc:spChg>
        <pc:spChg chg="add mod">
          <ac:chgData name="OMKAR NALLAGONI" userId="42283962c45f59c9" providerId="LiveId" clId="{18808145-9E4E-4B7D-80A2-4ECEC5B1A245}" dt="2023-05-03T13:29:40.654" v="3422" actId="1076"/>
          <ac:spMkLst>
            <pc:docMk/>
            <pc:sldMk cId="1566664982" sldId="436"/>
            <ac:spMk id="29" creationId="{6F65473B-9D3B-770C-C32B-ED6A457BF364}"/>
          </ac:spMkLst>
        </pc:spChg>
        <pc:spChg chg="add mod">
          <ac:chgData name="OMKAR NALLAGONI" userId="42283962c45f59c9" providerId="LiveId" clId="{18808145-9E4E-4B7D-80A2-4ECEC5B1A245}" dt="2023-05-03T13:44:14.242" v="3451" actId="207"/>
          <ac:spMkLst>
            <pc:docMk/>
            <pc:sldMk cId="1566664982" sldId="436"/>
            <ac:spMk id="30" creationId="{33B7A9D6-EE73-1295-A791-D499D954C89E}"/>
          </ac:spMkLst>
        </pc:spChg>
        <pc:spChg chg="add mod">
          <ac:chgData name="OMKAR NALLAGONI" userId="42283962c45f59c9" providerId="LiveId" clId="{18808145-9E4E-4B7D-80A2-4ECEC5B1A245}" dt="2023-05-03T13:44:35.572" v="3489" actId="207"/>
          <ac:spMkLst>
            <pc:docMk/>
            <pc:sldMk cId="1566664982" sldId="436"/>
            <ac:spMk id="31" creationId="{3D968BA0-3100-C599-F755-915A8555A107}"/>
          </ac:spMkLst>
        </pc:spChg>
        <pc:spChg chg="add mod">
          <ac:chgData name="OMKAR NALLAGONI" userId="42283962c45f59c9" providerId="LiveId" clId="{18808145-9E4E-4B7D-80A2-4ECEC5B1A245}" dt="2023-05-03T13:44:51.562" v="3521" actId="207"/>
          <ac:spMkLst>
            <pc:docMk/>
            <pc:sldMk cId="1566664982" sldId="436"/>
            <ac:spMk id="32" creationId="{3C044CB1-970E-4B6F-F3A4-383422FB528F}"/>
          </ac:spMkLst>
        </pc:spChg>
        <pc:spChg chg="add mod">
          <ac:chgData name="OMKAR NALLAGONI" userId="42283962c45f59c9" providerId="LiveId" clId="{18808145-9E4E-4B7D-80A2-4ECEC5B1A245}" dt="2023-05-03T13:45:08.211" v="3552" actId="207"/>
          <ac:spMkLst>
            <pc:docMk/>
            <pc:sldMk cId="1566664982" sldId="436"/>
            <ac:spMk id="33" creationId="{DD448F03-E71A-F2B7-1BAF-690EE33842BA}"/>
          </ac:spMkLst>
        </pc:spChg>
        <pc:picChg chg="del">
          <ac:chgData name="OMKAR NALLAGONI" userId="42283962c45f59c9" providerId="LiveId" clId="{18808145-9E4E-4B7D-80A2-4ECEC5B1A245}" dt="2023-05-03T13:21:30.513" v="3310" actId="478"/>
          <ac:picMkLst>
            <pc:docMk/>
            <pc:sldMk cId="1566664982" sldId="436"/>
            <ac:picMk id="5" creationId="{DFD00846-67D0-9B71-576E-4BAC97258E5A}"/>
          </ac:picMkLst>
        </pc:picChg>
        <pc:picChg chg="del">
          <ac:chgData name="OMKAR NALLAGONI" userId="42283962c45f59c9" providerId="LiveId" clId="{18808145-9E4E-4B7D-80A2-4ECEC5B1A245}" dt="2023-05-03T13:21:30.513" v="3310" actId="478"/>
          <ac:picMkLst>
            <pc:docMk/>
            <pc:sldMk cId="1566664982" sldId="436"/>
            <ac:picMk id="7" creationId="{43EB593D-CC38-9C07-6E5B-AB6EA8A75BE4}"/>
          </ac:picMkLst>
        </pc:picChg>
        <pc:picChg chg="del">
          <ac:chgData name="OMKAR NALLAGONI" userId="42283962c45f59c9" providerId="LiveId" clId="{18808145-9E4E-4B7D-80A2-4ECEC5B1A245}" dt="2023-05-03T13:21:30.513" v="3310" actId="478"/>
          <ac:picMkLst>
            <pc:docMk/>
            <pc:sldMk cId="1566664982" sldId="436"/>
            <ac:picMk id="9" creationId="{AD5AC90B-7F7F-A912-313E-C92B26997D05}"/>
          </ac:picMkLst>
        </pc:picChg>
        <pc:picChg chg="del">
          <ac:chgData name="OMKAR NALLAGONI" userId="42283962c45f59c9" providerId="LiveId" clId="{18808145-9E4E-4B7D-80A2-4ECEC5B1A245}" dt="2023-05-03T13:21:30.513" v="3310" actId="478"/>
          <ac:picMkLst>
            <pc:docMk/>
            <pc:sldMk cId="1566664982" sldId="436"/>
            <ac:picMk id="11" creationId="{27706984-95D3-ED99-085F-94F261ACE614}"/>
          </ac:picMkLst>
        </pc:picChg>
        <pc:picChg chg="add del mod">
          <ac:chgData name="OMKAR NALLAGONI" userId="42283962c45f59c9" providerId="LiveId" clId="{18808145-9E4E-4B7D-80A2-4ECEC5B1A245}" dt="2023-05-03T13:21:22.014" v="3309" actId="21"/>
          <ac:picMkLst>
            <pc:docMk/>
            <pc:sldMk cId="1566664982" sldId="436"/>
            <ac:picMk id="14" creationId="{8BC93292-2AFE-3612-14B4-96F78B263C43}"/>
          </ac:picMkLst>
        </pc:picChg>
      </pc:sldChg>
      <pc:sldChg chg="modSp mod">
        <pc:chgData name="OMKAR NALLAGONI" userId="42283962c45f59c9" providerId="LiveId" clId="{18808145-9E4E-4B7D-80A2-4ECEC5B1A245}" dt="2023-05-03T13:57:14.641" v="3651" actId="207"/>
        <pc:sldMkLst>
          <pc:docMk/>
          <pc:sldMk cId="3370560281" sldId="437"/>
        </pc:sldMkLst>
        <pc:spChg chg="mod">
          <ac:chgData name="OMKAR NALLAGONI" userId="42283962c45f59c9" providerId="LiveId" clId="{18808145-9E4E-4B7D-80A2-4ECEC5B1A245}" dt="2023-05-03T13:57:14.641" v="3651" actId="207"/>
          <ac:spMkLst>
            <pc:docMk/>
            <pc:sldMk cId="3370560281" sldId="437"/>
            <ac:spMk id="9" creationId="{62995503-4A9F-F2E7-216A-9156ED442571}"/>
          </ac:spMkLst>
        </pc:spChg>
      </pc:sldChg>
      <pc:sldChg chg="addSp delSp modSp mod">
        <pc:chgData name="OMKAR NALLAGONI" userId="42283962c45f59c9" providerId="LiveId" clId="{18808145-9E4E-4B7D-80A2-4ECEC5B1A245}" dt="2023-05-03T13:58:19.358" v="3657" actId="1076"/>
        <pc:sldMkLst>
          <pc:docMk/>
          <pc:sldMk cId="2273312629" sldId="438"/>
        </pc:sldMkLst>
        <pc:spChg chg="del">
          <ac:chgData name="OMKAR NALLAGONI" userId="42283962c45f59c9" providerId="LiveId" clId="{18808145-9E4E-4B7D-80A2-4ECEC5B1A245}" dt="2023-05-03T13:58:09.725" v="3656" actId="26606"/>
          <ac:spMkLst>
            <pc:docMk/>
            <pc:sldMk cId="2273312629" sldId="438"/>
            <ac:spMk id="4" creationId="{A32E5F01-DA4F-DF09-119B-CD0FB4235ADE}"/>
          </ac:spMkLst>
        </pc:spChg>
        <pc:graphicFrameChg chg="add mod">
          <ac:chgData name="OMKAR NALLAGONI" userId="42283962c45f59c9" providerId="LiveId" clId="{18808145-9E4E-4B7D-80A2-4ECEC5B1A245}" dt="2023-05-03T13:58:19.358" v="3657" actId="1076"/>
          <ac:graphicFrameMkLst>
            <pc:docMk/>
            <pc:sldMk cId="2273312629" sldId="438"/>
            <ac:graphicFrameMk id="14" creationId="{4A40CF1A-8F4F-38AD-85D7-EF27BE36F533}"/>
          </ac:graphicFrameMkLst>
        </pc:graphicFrameChg>
      </pc:sldChg>
      <pc:sldChg chg="addSp delSp modSp mod modAnim">
        <pc:chgData name="OMKAR NALLAGONI" userId="42283962c45f59c9" providerId="LiveId" clId="{18808145-9E4E-4B7D-80A2-4ECEC5B1A245}" dt="2023-05-03T13:50:28.178" v="3601"/>
        <pc:sldMkLst>
          <pc:docMk/>
          <pc:sldMk cId="932388028" sldId="441"/>
        </pc:sldMkLst>
        <pc:spChg chg="mod">
          <ac:chgData name="OMKAR NALLAGONI" userId="42283962c45f59c9" providerId="LiveId" clId="{18808145-9E4E-4B7D-80A2-4ECEC5B1A245}" dt="2023-05-03T13:50:07.007" v="3592" actId="20577"/>
          <ac:spMkLst>
            <pc:docMk/>
            <pc:sldMk cId="932388028" sldId="441"/>
            <ac:spMk id="2" creationId="{BFB2156F-32AB-47B1-970A-B6FF066BBE56}"/>
          </ac:spMkLst>
        </pc:spChg>
        <pc:spChg chg="add del mod">
          <ac:chgData name="OMKAR NALLAGONI" userId="42283962c45f59c9" providerId="LiveId" clId="{18808145-9E4E-4B7D-80A2-4ECEC5B1A245}" dt="2023-05-03T13:50:17.520" v="3596"/>
          <ac:spMkLst>
            <pc:docMk/>
            <pc:sldMk cId="932388028" sldId="441"/>
            <ac:spMk id="8" creationId="{E19D12DF-7EDC-786E-0C9D-7F0A0EB24A0C}"/>
          </ac:spMkLst>
        </pc:spChg>
        <pc:spChg chg="add del mod">
          <ac:chgData name="OMKAR NALLAGONI" userId="42283962c45f59c9" providerId="LiveId" clId="{18808145-9E4E-4B7D-80A2-4ECEC5B1A245}" dt="2023-05-03T13:50:17.520" v="3598"/>
          <ac:spMkLst>
            <pc:docMk/>
            <pc:sldMk cId="932388028" sldId="441"/>
            <ac:spMk id="9" creationId="{D147C4C1-8D45-5F8D-5544-C9F9A8BE149F}"/>
          </ac:spMkLst>
        </pc:spChg>
        <pc:spChg chg="add mod">
          <ac:chgData name="OMKAR NALLAGONI" userId="42283962c45f59c9" providerId="LiveId" clId="{18808145-9E4E-4B7D-80A2-4ECEC5B1A245}" dt="2023-05-03T13:50:16.861" v="3594" actId="255"/>
          <ac:spMkLst>
            <pc:docMk/>
            <pc:sldMk cId="932388028" sldId="441"/>
            <ac:spMk id="10" creationId="{FAD0B79E-5C01-33BC-AB60-57168CF8313C}"/>
          </ac:spMkLst>
        </pc:spChg>
        <pc:picChg chg="mod">
          <ac:chgData name="OMKAR NALLAGONI" userId="42283962c45f59c9" providerId="LiveId" clId="{18808145-9E4E-4B7D-80A2-4ECEC5B1A245}" dt="2023-05-03T11:13:05.545" v="2336" actId="1076"/>
          <ac:picMkLst>
            <pc:docMk/>
            <pc:sldMk cId="932388028" sldId="441"/>
            <ac:picMk id="1026" creationId="{A6FD43C1-87AF-9326-493C-45CA8666F5F2}"/>
          </ac:picMkLst>
        </pc:picChg>
      </pc:sldChg>
      <pc:sldChg chg="modSp mod modAnim">
        <pc:chgData name="OMKAR NALLAGONI" userId="42283962c45f59c9" providerId="LiveId" clId="{18808145-9E4E-4B7D-80A2-4ECEC5B1A245}" dt="2023-05-03T13:51:06.597" v="3607"/>
        <pc:sldMkLst>
          <pc:docMk/>
          <pc:sldMk cId="1689061570" sldId="442"/>
        </pc:sldMkLst>
        <pc:spChg chg="mod">
          <ac:chgData name="OMKAR NALLAGONI" userId="42283962c45f59c9" providerId="LiveId" clId="{18808145-9E4E-4B7D-80A2-4ECEC5B1A245}" dt="2023-05-03T13:50:55.670" v="3603" actId="27636"/>
          <ac:spMkLst>
            <pc:docMk/>
            <pc:sldMk cId="1689061570" sldId="442"/>
            <ac:spMk id="2" creationId="{BFB2156F-32AB-47B1-970A-B6FF066BBE56}"/>
          </ac:spMkLst>
        </pc:spChg>
        <pc:picChg chg="mod">
          <ac:chgData name="OMKAR NALLAGONI" userId="42283962c45f59c9" providerId="LiveId" clId="{18808145-9E4E-4B7D-80A2-4ECEC5B1A245}" dt="2023-05-03T13:50:56.363" v="3604" actId="1076"/>
          <ac:picMkLst>
            <pc:docMk/>
            <pc:sldMk cId="1689061570" sldId="442"/>
            <ac:picMk id="2050" creationId="{C03A298D-968F-DAC1-2A53-D31A8BC32FC7}"/>
          </ac:picMkLst>
        </pc:picChg>
      </pc:sldChg>
      <pc:sldChg chg="addSp delSp modSp add del mod setBg setClrOvrMap">
        <pc:chgData name="OMKAR NALLAGONI" userId="42283962c45f59c9" providerId="LiveId" clId="{18808145-9E4E-4B7D-80A2-4ECEC5B1A245}" dt="2023-05-02T15:02:10.487" v="85" actId="2696"/>
        <pc:sldMkLst>
          <pc:docMk/>
          <pc:sldMk cId="1502678599" sldId="444"/>
        </pc:sldMkLst>
        <pc:spChg chg="del">
          <ac:chgData name="OMKAR NALLAGONI" userId="42283962c45f59c9" providerId="LiveId" clId="{18808145-9E4E-4B7D-80A2-4ECEC5B1A245}" dt="2023-05-02T14:56:37.946" v="4" actId="21"/>
          <ac:spMkLst>
            <pc:docMk/>
            <pc:sldMk cId="1502678599" sldId="444"/>
            <ac:spMk id="2" creationId="{BFB2156F-32AB-47B1-970A-B6FF066BBE56}"/>
          </ac:spMkLst>
        </pc:spChg>
        <pc:spChg chg="del">
          <ac:chgData name="OMKAR NALLAGONI" userId="42283962c45f59c9" providerId="LiveId" clId="{18808145-9E4E-4B7D-80A2-4ECEC5B1A245}" dt="2023-05-02T14:56:43.411" v="5" actId="21"/>
          <ac:spMkLst>
            <pc:docMk/>
            <pc:sldMk cId="1502678599" sldId="444"/>
            <ac:spMk id="3" creationId="{83F68545-BC75-4840-AAAD-8E673D20AA70}"/>
          </ac:spMkLst>
        </pc:spChg>
        <pc:spChg chg="mod ord">
          <ac:chgData name="OMKAR NALLAGONI" userId="42283962c45f59c9" providerId="LiveId" clId="{18808145-9E4E-4B7D-80A2-4ECEC5B1A245}" dt="2023-05-02T15:00:30.336" v="57" actId="26606"/>
          <ac:spMkLst>
            <pc:docMk/>
            <pc:sldMk cId="1502678599" sldId="444"/>
            <ac:spMk id="4" creationId="{AE6A9FF0-D8E6-46CF-A8B9-47593D1B6675}"/>
          </ac:spMkLst>
        </pc:spChg>
        <pc:spChg chg="add mod ord">
          <ac:chgData name="OMKAR NALLAGONI" userId="42283962c45f59c9" providerId="LiveId" clId="{18808145-9E4E-4B7D-80A2-4ECEC5B1A245}" dt="2023-05-02T15:00:43.044" v="60" actId="14100"/>
          <ac:spMkLst>
            <pc:docMk/>
            <pc:sldMk cId="1502678599" sldId="444"/>
            <ac:spMk id="6" creationId="{BA2EFB2C-B64D-E5D3-29AB-2664A6196F07}"/>
          </ac:spMkLst>
        </pc:spChg>
        <pc:spChg chg="add del mod">
          <ac:chgData name="OMKAR NALLAGONI" userId="42283962c45f59c9" providerId="LiveId" clId="{18808145-9E4E-4B7D-80A2-4ECEC5B1A245}" dt="2023-05-02T15:00:17.702" v="55" actId="26606"/>
          <ac:spMkLst>
            <pc:docMk/>
            <pc:sldMk cId="1502678599" sldId="444"/>
            <ac:spMk id="9" creationId="{EF65A134-65A4-1084-8A65-9D2620F325A5}"/>
          </ac:spMkLst>
        </pc:spChg>
        <pc:spChg chg="del">
          <ac:chgData name="OMKAR NALLAGONI" userId="42283962c45f59c9" providerId="LiveId" clId="{18808145-9E4E-4B7D-80A2-4ECEC5B1A245}" dt="2023-05-02T15:00:03.322" v="53" actId="26606"/>
          <ac:spMkLst>
            <pc:docMk/>
            <pc:sldMk cId="1502678599" sldId="444"/>
            <ac:spMk id="1028" creationId="{A65AC7D1-EAA9-48F5-B509-60A7F50BF703}"/>
          </ac:spMkLst>
        </pc:spChg>
        <pc:spChg chg="del">
          <ac:chgData name="OMKAR NALLAGONI" userId="42283962c45f59c9" providerId="LiveId" clId="{18808145-9E4E-4B7D-80A2-4ECEC5B1A245}" dt="2023-05-02T15:00:03.322" v="53" actId="26606"/>
          <ac:spMkLst>
            <pc:docMk/>
            <pc:sldMk cId="1502678599" sldId="444"/>
            <ac:spMk id="1029" creationId="{D6320AF9-619A-4175-865B-5663E1AEF4C5}"/>
          </ac:spMkLst>
        </pc:spChg>
        <pc:spChg chg="del">
          <ac:chgData name="OMKAR NALLAGONI" userId="42283962c45f59c9" providerId="LiveId" clId="{18808145-9E4E-4B7D-80A2-4ECEC5B1A245}" dt="2023-05-02T15:00:03.322" v="53" actId="26606"/>
          <ac:spMkLst>
            <pc:docMk/>
            <pc:sldMk cId="1502678599" sldId="444"/>
            <ac:spMk id="1039" creationId="{7E018740-5C2B-4A41-AC1A-7E68D1EC1954}"/>
          </ac:spMkLst>
        </pc:spChg>
        <pc:spChg chg="del">
          <ac:chgData name="OMKAR NALLAGONI" userId="42283962c45f59c9" providerId="LiveId" clId="{18808145-9E4E-4B7D-80A2-4ECEC5B1A245}" dt="2023-05-02T15:00:03.322" v="53" actId="26606"/>
          <ac:spMkLst>
            <pc:docMk/>
            <pc:sldMk cId="1502678599" sldId="444"/>
            <ac:spMk id="1041" creationId="{166F75A4-C475-4941-8EE2-B80A06A2C1BB}"/>
          </ac:spMkLst>
        </pc:spChg>
        <pc:spChg chg="del">
          <ac:chgData name="OMKAR NALLAGONI" userId="42283962c45f59c9" providerId="LiveId" clId="{18808145-9E4E-4B7D-80A2-4ECEC5B1A245}" dt="2023-05-02T15:00:03.322" v="53" actId="26606"/>
          <ac:spMkLst>
            <pc:docMk/>
            <pc:sldMk cId="1502678599" sldId="444"/>
            <ac:spMk id="1043" creationId="{A032553A-72E8-4B0D-8405-FF9771C9AF05}"/>
          </ac:spMkLst>
        </pc:spChg>
        <pc:spChg chg="del">
          <ac:chgData name="OMKAR NALLAGONI" userId="42283962c45f59c9" providerId="LiveId" clId="{18808145-9E4E-4B7D-80A2-4ECEC5B1A245}" dt="2023-05-02T15:00:03.322" v="53" actId="26606"/>
          <ac:spMkLst>
            <pc:docMk/>
            <pc:sldMk cId="1502678599" sldId="444"/>
            <ac:spMk id="1045" creationId="{765800AC-C3B9-498E-87BC-29FAE4C76B21}"/>
          </ac:spMkLst>
        </pc:spChg>
        <pc:spChg chg="del">
          <ac:chgData name="OMKAR NALLAGONI" userId="42283962c45f59c9" providerId="LiveId" clId="{18808145-9E4E-4B7D-80A2-4ECEC5B1A245}" dt="2023-05-02T15:00:03.322" v="53" actId="26606"/>
          <ac:spMkLst>
            <pc:docMk/>
            <pc:sldMk cId="1502678599" sldId="444"/>
            <ac:spMk id="1047" creationId="{1F9D6ACB-2FF4-49F9-978A-E0D5327FC635}"/>
          </ac:spMkLst>
        </pc:spChg>
        <pc:spChg chg="del">
          <ac:chgData name="OMKAR NALLAGONI" userId="42283962c45f59c9" providerId="LiveId" clId="{18808145-9E4E-4B7D-80A2-4ECEC5B1A245}" dt="2023-05-02T15:00:03.322" v="53" actId="26606"/>
          <ac:spMkLst>
            <pc:docMk/>
            <pc:sldMk cId="1502678599" sldId="444"/>
            <ac:spMk id="1049" creationId="{A5EC319D-0FEA-4B95-A3EA-01E35672C95B}"/>
          </ac:spMkLst>
        </pc:spChg>
        <pc:spChg chg="add del">
          <ac:chgData name="OMKAR NALLAGONI" userId="42283962c45f59c9" providerId="LiveId" clId="{18808145-9E4E-4B7D-80A2-4ECEC5B1A245}" dt="2023-05-02T15:00:17.702" v="55" actId="26606"/>
          <ac:spMkLst>
            <pc:docMk/>
            <pc:sldMk cId="1502678599" sldId="444"/>
            <ac:spMk id="1055" creationId="{3BCB5F6A-9EB0-40B0-9D13-3023E9A20508}"/>
          </ac:spMkLst>
        </pc:spChg>
        <pc:spChg chg="add del">
          <ac:chgData name="OMKAR NALLAGONI" userId="42283962c45f59c9" providerId="LiveId" clId="{18808145-9E4E-4B7D-80A2-4ECEC5B1A245}" dt="2023-05-02T15:00:30.336" v="57" actId="26606"/>
          <ac:spMkLst>
            <pc:docMk/>
            <pc:sldMk cId="1502678599" sldId="444"/>
            <ac:spMk id="1072" creationId="{3559A5F2-8BE0-4998-A1E4-1B145465A981}"/>
          </ac:spMkLst>
        </pc:spChg>
        <pc:spChg chg="add del">
          <ac:chgData name="OMKAR NALLAGONI" userId="42283962c45f59c9" providerId="LiveId" clId="{18808145-9E4E-4B7D-80A2-4ECEC5B1A245}" dt="2023-05-02T15:00:30.336" v="57" actId="26606"/>
          <ac:spMkLst>
            <pc:docMk/>
            <pc:sldMk cId="1502678599" sldId="444"/>
            <ac:spMk id="1074" creationId="{3A6596D4-D53C-424F-9F16-CC8686C079E0}"/>
          </ac:spMkLst>
        </pc:spChg>
        <pc:spChg chg="add del">
          <ac:chgData name="OMKAR NALLAGONI" userId="42283962c45f59c9" providerId="LiveId" clId="{18808145-9E4E-4B7D-80A2-4ECEC5B1A245}" dt="2023-05-02T15:00:30.336" v="57" actId="26606"/>
          <ac:spMkLst>
            <pc:docMk/>
            <pc:sldMk cId="1502678599" sldId="444"/>
            <ac:spMk id="1080" creationId="{9772CABD-4211-42AA-B349-D4002E52F1EF}"/>
          </ac:spMkLst>
        </pc:spChg>
        <pc:spChg chg="add del">
          <ac:chgData name="OMKAR NALLAGONI" userId="42283962c45f59c9" providerId="LiveId" clId="{18808145-9E4E-4B7D-80A2-4ECEC5B1A245}" dt="2023-05-02T15:00:30.336" v="57" actId="26606"/>
          <ac:spMkLst>
            <pc:docMk/>
            <pc:sldMk cId="1502678599" sldId="444"/>
            <ac:spMk id="1082" creationId="{BBD91630-4DBA-4294-8016-FEB5C3B0CED1}"/>
          </ac:spMkLst>
        </pc:spChg>
        <pc:spChg chg="add del">
          <ac:chgData name="OMKAR NALLAGONI" userId="42283962c45f59c9" providerId="LiveId" clId="{18808145-9E4E-4B7D-80A2-4ECEC5B1A245}" dt="2023-05-02T15:00:30.336" v="57" actId="26606"/>
          <ac:spMkLst>
            <pc:docMk/>
            <pc:sldMk cId="1502678599" sldId="444"/>
            <ac:spMk id="1084" creationId="{E67D1587-504D-41BC-9D48-B61257BFBCF0}"/>
          </ac:spMkLst>
        </pc:spChg>
        <pc:spChg chg="add del">
          <ac:chgData name="OMKAR NALLAGONI" userId="42283962c45f59c9" providerId="LiveId" clId="{18808145-9E4E-4B7D-80A2-4ECEC5B1A245}" dt="2023-05-02T15:00:30.336" v="57" actId="26606"/>
          <ac:spMkLst>
            <pc:docMk/>
            <pc:sldMk cId="1502678599" sldId="444"/>
            <ac:spMk id="1086" creationId="{8765DD1A-F044-4DE7-8A9B-7C30DC85A4AF}"/>
          </ac:spMkLst>
        </pc:spChg>
        <pc:spChg chg="add del">
          <ac:chgData name="OMKAR NALLAGONI" userId="42283962c45f59c9" providerId="LiveId" clId="{18808145-9E4E-4B7D-80A2-4ECEC5B1A245}" dt="2023-05-02T15:00:30.336" v="57" actId="26606"/>
          <ac:spMkLst>
            <pc:docMk/>
            <pc:sldMk cId="1502678599" sldId="444"/>
            <ac:spMk id="1088" creationId="{2FE2170D-72D6-48A8-8E9A-BFF3BF03D032}"/>
          </ac:spMkLst>
        </pc:spChg>
        <pc:spChg chg="add del">
          <ac:chgData name="OMKAR NALLAGONI" userId="42283962c45f59c9" providerId="LiveId" clId="{18808145-9E4E-4B7D-80A2-4ECEC5B1A245}" dt="2023-05-02T15:00:30.336" v="57" actId="26606"/>
          <ac:spMkLst>
            <pc:docMk/>
            <pc:sldMk cId="1502678599" sldId="444"/>
            <ac:spMk id="1090" creationId="{01D19436-094D-463D-AFEA-870FDBD03797}"/>
          </ac:spMkLst>
        </pc:spChg>
        <pc:spChg chg="add del">
          <ac:chgData name="OMKAR NALLAGONI" userId="42283962c45f59c9" providerId="LiveId" clId="{18808145-9E4E-4B7D-80A2-4ECEC5B1A245}" dt="2023-05-02T15:00:30.336" v="57" actId="26606"/>
          <ac:spMkLst>
            <pc:docMk/>
            <pc:sldMk cId="1502678599" sldId="444"/>
            <ac:spMk id="1092" creationId="{9A2DE6E0-967C-4C58-8558-EC08F1138BD1}"/>
          </ac:spMkLst>
        </pc:spChg>
        <pc:spChg chg="add">
          <ac:chgData name="OMKAR NALLAGONI" userId="42283962c45f59c9" providerId="LiveId" clId="{18808145-9E4E-4B7D-80A2-4ECEC5B1A245}" dt="2023-05-02T15:00:30.336" v="57" actId="26606"/>
          <ac:spMkLst>
            <pc:docMk/>
            <pc:sldMk cId="1502678599" sldId="444"/>
            <ac:spMk id="1096" creationId="{4240AEA1-EA14-1C3D-27F9-34FC3349AB39}"/>
          </ac:spMkLst>
        </pc:spChg>
        <pc:spChg chg="add">
          <ac:chgData name="OMKAR NALLAGONI" userId="42283962c45f59c9" providerId="LiveId" clId="{18808145-9E4E-4B7D-80A2-4ECEC5B1A245}" dt="2023-05-02T15:00:30.336" v="57" actId="26606"/>
          <ac:spMkLst>
            <pc:docMk/>
            <pc:sldMk cId="1502678599" sldId="444"/>
            <ac:spMk id="1099" creationId="{EB6743CF-E74B-4A3C-A785-599069DB89DF}"/>
          </ac:spMkLst>
        </pc:spChg>
        <pc:grpChg chg="add del">
          <ac:chgData name="OMKAR NALLAGONI" userId="42283962c45f59c9" providerId="LiveId" clId="{18808145-9E4E-4B7D-80A2-4ECEC5B1A245}" dt="2023-05-02T15:00:30.336" v="57" actId="26606"/>
          <ac:grpSpMkLst>
            <pc:docMk/>
            <pc:sldMk cId="1502678599" sldId="444"/>
            <ac:grpSpMk id="1060" creationId="{88C9B83F-64CD-41C1-925F-A08801FFD0BD}"/>
          </ac:grpSpMkLst>
        </pc:grpChg>
        <pc:picChg chg="del">
          <ac:chgData name="OMKAR NALLAGONI" userId="42283962c45f59c9" providerId="LiveId" clId="{18808145-9E4E-4B7D-80A2-4ECEC5B1A245}" dt="2023-05-02T14:56:33.992" v="3" actId="21"/>
          <ac:picMkLst>
            <pc:docMk/>
            <pc:sldMk cId="1502678599" sldId="444"/>
            <ac:picMk id="7" creationId="{A9B459A1-8A75-3596-3529-C96CA1A8DBC6}"/>
          </ac:picMkLst>
        </pc:picChg>
        <pc:picChg chg="add mod ord">
          <ac:chgData name="OMKAR NALLAGONI" userId="42283962c45f59c9" providerId="LiveId" clId="{18808145-9E4E-4B7D-80A2-4ECEC5B1A245}" dt="2023-05-02T15:00:30.336" v="57" actId="26606"/>
          <ac:picMkLst>
            <pc:docMk/>
            <pc:sldMk cId="1502678599" sldId="444"/>
            <ac:picMk id="1051" creationId="{FCCE0B91-FCAD-7538-C6FF-816BE2F02A46}"/>
          </ac:picMkLst>
        </pc:picChg>
        <pc:cxnChg chg="del">
          <ac:chgData name="OMKAR NALLAGONI" userId="42283962c45f59c9" providerId="LiveId" clId="{18808145-9E4E-4B7D-80A2-4ECEC5B1A245}" dt="2023-05-02T15:00:03.322" v="53" actId="26606"/>
          <ac:cxnSpMkLst>
            <pc:docMk/>
            <pc:sldMk cId="1502678599" sldId="444"/>
            <ac:cxnSpMk id="1030" creationId="{063B6EC6-D752-4EE7-908B-F8F19E8C7FEA}"/>
          </ac:cxnSpMkLst>
        </pc:cxnChg>
        <pc:cxnChg chg="del">
          <ac:chgData name="OMKAR NALLAGONI" userId="42283962c45f59c9" providerId="LiveId" clId="{18808145-9E4E-4B7D-80A2-4ECEC5B1A245}" dt="2023-05-02T15:00:03.322" v="53" actId="26606"/>
          <ac:cxnSpMkLst>
            <pc:docMk/>
            <pc:sldMk cId="1502678599" sldId="444"/>
            <ac:cxnSpMk id="1032" creationId="{EFECD4E8-AD3E-4228-82A2-9461958EA94D}"/>
          </ac:cxnSpMkLst>
        </pc:cxnChg>
        <pc:cxnChg chg="add del">
          <ac:chgData name="OMKAR NALLAGONI" userId="42283962c45f59c9" providerId="LiveId" clId="{18808145-9E4E-4B7D-80A2-4ECEC5B1A245}" dt="2023-05-02T15:00:30.336" v="57" actId="26606"/>
          <ac:cxnSpMkLst>
            <pc:docMk/>
            <pc:sldMk cId="1502678599" sldId="444"/>
            <ac:cxnSpMk id="1076" creationId="{81BB890B-70D4-42FE-A599-6AEF1A42D972}"/>
          </ac:cxnSpMkLst>
        </pc:cxnChg>
        <pc:cxnChg chg="add del">
          <ac:chgData name="OMKAR NALLAGONI" userId="42283962c45f59c9" providerId="LiveId" clId="{18808145-9E4E-4B7D-80A2-4ECEC5B1A245}" dt="2023-05-02T15:00:30.336" v="57" actId="26606"/>
          <ac:cxnSpMkLst>
            <pc:docMk/>
            <pc:sldMk cId="1502678599" sldId="444"/>
            <ac:cxnSpMk id="1078" creationId="{3842D646-B58C-43C8-8152-01BC782B725D}"/>
          </ac:cxnSpMkLst>
        </pc:cxnChg>
      </pc:sldChg>
      <pc:sldChg chg="new del">
        <pc:chgData name="OMKAR NALLAGONI" userId="42283962c45f59c9" providerId="LiveId" clId="{18808145-9E4E-4B7D-80A2-4ECEC5B1A245}" dt="2023-05-02T14:56:21.374" v="1" actId="680"/>
        <pc:sldMkLst>
          <pc:docMk/>
          <pc:sldMk cId="3677043056" sldId="444"/>
        </pc:sldMkLst>
      </pc:sldChg>
      <pc:sldChg chg="addSp delSp modSp add mod ord">
        <pc:chgData name="OMKAR NALLAGONI" userId="42283962c45f59c9" providerId="LiveId" clId="{18808145-9E4E-4B7D-80A2-4ECEC5B1A245}" dt="2023-05-03T13:54:22.978" v="3636" actId="255"/>
        <pc:sldMkLst>
          <pc:docMk/>
          <pc:sldMk cId="3923707006" sldId="445"/>
        </pc:sldMkLst>
        <pc:spChg chg="mod">
          <ac:chgData name="OMKAR NALLAGONI" userId="42283962c45f59c9" providerId="LiveId" clId="{18808145-9E4E-4B7D-80A2-4ECEC5B1A245}" dt="2023-05-03T11:10:33.856" v="2311" actId="1076"/>
          <ac:spMkLst>
            <pc:docMk/>
            <pc:sldMk cId="3923707006" sldId="445"/>
            <ac:spMk id="2" creationId="{3141BA10-E5D0-4540-A968-A1CE3105F57C}"/>
          </ac:spMkLst>
        </pc:spChg>
        <pc:spChg chg="del">
          <ac:chgData name="OMKAR NALLAGONI" userId="42283962c45f59c9" providerId="LiveId" clId="{18808145-9E4E-4B7D-80A2-4ECEC5B1A245}" dt="2023-05-02T15:02:17.825" v="86" actId="21"/>
          <ac:spMkLst>
            <pc:docMk/>
            <pc:sldMk cId="3923707006" sldId="445"/>
            <ac:spMk id="4" creationId="{25BF58B1-F2D8-7E9F-A2BA-A947217EAE9D}"/>
          </ac:spMkLst>
        </pc:spChg>
        <pc:spChg chg="del">
          <ac:chgData name="OMKAR NALLAGONI" userId="42283962c45f59c9" providerId="LiveId" clId="{18808145-9E4E-4B7D-80A2-4ECEC5B1A245}" dt="2023-05-02T15:02:22.646" v="87" actId="21"/>
          <ac:spMkLst>
            <pc:docMk/>
            <pc:sldMk cId="3923707006" sldId="445"/>
            <ac:spMk id="6" creationId="{B8857BFB-6E9E-6F98-EBB8-3185ED898B3B}"/>
          </ac:spMkLst>
        </pc:spChg>
        <pc:spChg chg="add del">
          <ac:chgData name="OMKAR NALLAGONI" userId="42283962c45f59c9" providerId="LiveId" clId="{18808145-9E4E-4B7D-80A2-4ECEC5B1A245}" dt="2023-05-03T11:09:40.215" v="2297" actId="26606"/>
          <ac:spMkLst>
            <pc:docMk/>
            <pc:sldMk cId="3923707006" sldId="445"/>
            <ac:spMk id="8" creationId="{E80B86A7-A1EC-475B-9166-88902B033A38}"/>
          </ac:spMkLst>
        </pc:spChg>
        <pc:spChg chg="add del">
          <ac:chgData name="OMKAR NALLAGONI" userId="42283962c45f59c9" providerId="LiveId" clId="{18808145-9E4E-4B7D-80A2-4ECEC5B1A245}" dt="2023-05-03T11:09:40.215" v="2297" actId="26606"/>
          <ac:spMkLst>
            <pc:docMk/>
            <pc:sldMk cId="3923707006" sldId="445"/>
            <ac:spMk id="10" creationId="{C2C29CB1-9F74-4879-A6AF-AEA67B6F1F4D}"/>
          </ac:spMkLst>
        </pc:spChg>
        <pc:spChg chg="add del">
          <ac:chgData name="OMKAR NALLAGONI" userId="42283962c45f59c9" providerId="LiveId" clId="{18808145-9E4E-4B7D-80A2-4ECEC5B1A245}" dt="2023-05-03T11:09:40.215" v="2297" actId="26606"/>
          <ac:spMkLst>
            <pc:docMk/>
            <pc:sldMk cId="3923707006" sldId="445"/>
            <ac:spMk id="12" creationId="{7E2C7115-5336-410C-AD71-0F0952A2E5A7}"/>
          </ac:spMkLst>
        </pc:spChg>
        <pc:spChg chg="del">
          <ac:chgData name="OMKAR NALLAGONI" userId="42283962c45f59c9" providerId="LiveId" clId="{18808145-9E4E-4B7D-80A2-4ECEC5B1A245}" dt="2023-05-02T15:02:47.428" v="92" actId="21"/>
          <ac:spMkLst>
            <pc:docMk/>
            <pc:sldMk cId="3923707006" sldId="445"/>
            <ac:spMk id="13" creationId="{82B2B3A2-472E-9A08-18C8-330ED8A362AC}"/>
          </ac:spMkLst>
        </pc:spChg>
        <pc:spChg chg="add">
          <ac:chgData name="OMKAR NALLAGONI" userId="42283962c45f59c9" providerId="LiveId" clId="{18808145-9E4E-4B7D-80A2-4ECEC5B1A245}" dt="2023-05-03T11:09:40.215" v="2297" actId="26606"/>
          <ac:spMkLst>
            <pc:docMk/>
            <pc:sldMk cId="3923707006" sldId="445"/>
            <ac:spMk id="29" creationId="{AA330523-F25B-4007-B3E5-ABB5637D160A}"/>
          </ac:spMkLst>
        </pc:spChg>
        <pc:grpChg chg="add del">
          <ac:chgData name="OMKAR NALLAGONI" userId="42283962c45f59c9" providerId="LiveId" clId="{18808145-9E4E-4B7D-80A2-4ECEC5B1A245}" dt="2023-05-03T11:09:40.196" v="2296" actId="26606"/>
          <ac:grpSpMkLst>
            <pc:docMk/>
            <pc:sldMk cId="3923707006" sldId="445"/>
            <ac:grpSpMk id="17" creationId="{B4DE830A-B531-4A3B-96F6-0ECE88B08555}"/>
          </ac:grpSpMkLst>
        </pc:grpChg>
        <pc:grpChg chg="add">
          <ac:chgData name="OMKAR NALLAGONI" userId="42283962c45f59c9" providerId="LiveId" clId="{18808145-9E4E-4B7D-80A2-4ECEC5B1A245}" dt="2023-05-03T11:09:40.215" v="2297" actId="26606"/>
          <ac:grpSpMkLst>
            <pc:docMk/>
            <pc:sldMk cId="3923707006" sldId="445"/>
            <ac:grpSpMk id="30" creationId="{B4DE830A-B531-4A3B-96F6-0ECE88B08555}"/>
          </ac:grpSpMkLst>
        </pc:grpChg>
        <pc:graphicFrameChg chg="add del mod modGraphic">
          <ac:chgData name="OMKAR NALLAGONI" userId="42283962c45f59c9" providerId="LiveId" clId="{18808145-9E4E-4B7D-80A2-4ECEC5B1A245}" dt="2023-05-03T13:54:22.978" v="3636" actId="255"/>
          <ac:graphicFrameMkLst>
            <pc:docMk/>
            <pc:sldMk cId="3923707006" sldId="445"/>
            <ac:graphicFrameMk id="3" creationId="{57C51BD6-667A-9191-F5E2-C28A1A1313A5}"/>
          </ac:graphicFrameMkLst>
        </pc:graphicFrameChg>
        <pc:picChg chg="del">
          <ac:chgData name="OMKAR NALLAGONI" userId="42283962c45f59c9" providerId="LiveId" clId="{18808145-9E4E-4B7D-80A2-4ECEC5B1A245}" dt="2023-05-02T15:02:28.371" v="88" actId="21"/>
          <ac:picMkLst>
            <pc:docMk/>
            <pc:sldMk cId="3923707006" sldId="445"/>
            <ac:picMk id="5" creationId="{DFD00846-67D0-9B71-576E-4BAC97258E5A}"/>
          </ac:picMkLst>
        </pc:picChg>
        <pc:picChg chg="del">
          <ac:chgData name="OMKAR NALLAGONI" userId="42283962c45f59c9" providerId="LiveId" clId="{18808145-9E4E-4B7D-80A2-4ECEC5B1A245}" dt="2023-05-02T15:02:39.452" v="90" actId="21"/>
          <ac:picMkLst>
            <pc:docMk/>
            <pc:sldMk cId="3923707006" sldId="445"/>
            <ac:picMk id="7" creationId="{43EB593D-CC38-9C07-6E5B-AB6EA8A75BE4}"/>
          </ac:picMkLst>
        </pc:picChg>
        <pc:picChg chg="del">
          <ac:chgData name="OMKAR NALLAGONI" userId="42283962c45f59c9" providerId="LiveId" clId="{18808145-9E4E-4B7D-80A2-4ECEC5B1A245}" dt="2023-05-02T15:02:32.442" v="89" actId="21"/>
          <ac:picMkLst>
            <pc:docMk/>
            <pc:sldMk cId="3923707006" sldId="445"/>
            <ac:picMk id="9" creationId="{AD5AC90B-7F7F-A912-313E-C92B26997D05}"/>
          </ac:picMkLst>
        </pc:picChg>
        <pc:picChg chg="del">
          <ac:chgData name="OMKAR NALLAGONI" userId="42283962c45f59c9" providerId="LiveId" clId="{18808145-9E4E-4B7D-80A2-4ECEC5B1A245}" dt="2023-05-02T15:02:43.655" v="91" actId="21"/>
          <ac:picMkLst>
            <pc:docMk/>
            <pc:sldMk cId="3923707006" sldId="445"/>
            <ac:picMk id="11" creationId="{27706984-95D3-ED99-085F-94F261ACE614}"/>
          </ac:picMkLst>
        </pc:picChg>
      </pc:sldChg>
      <pc:sldChg chg="new del">
        <pc:chgData name="OMKAR NALLAGONI" userId="42283962c45f59c9" providerId="LiveId" clId="{18808145-9E4E-4B7D-80A2-4ECEC5B1A245}" dt="2023-05-02T15:17:46.678" v="294" actId="2696"/>
        <pc:sldMkLst>
          <pc:docMk/>
          <pc:sldMk cId="2029455608" sldId="446"/>
        </pc:sldMkLst>
      </pc:sldChg>
      <pc:sldChg chg="addSp delSp modSp add del mod ord setBg">
        <pc:chgData name="OMKAR NALLAGONI" userId="42283962c45f59c9" providerId="LiveId" clId="{18808145-9E4E-4B7D-80A2-4ECEC5B1A245}" dt="2023-05-03T13:22:29.827" v="3347" actId="2696"/>
        <pc:sldMkLst>
          <pc:docMk/>
          <pc:sldMk cId="4021197000" sldId="446"/>
        </pc:sldMkLst>
        <pc:spChg chg="del mod">
          <ac:chgData name="OMKAR NALLAGONI" userId="42283962c45f59c9" providerId="LiveId" clId="{18808145-9E4E-4B7D-80A2-4ECEC5B1A245}" dt="2023-05-03T13:11:30.187" v="3162" actId="21"/>
          <ac:spMkLst>
            <pc:docMk/>
            <pc:sldMk cId="4021197000" sldId="446"/>
            <ac:spMk id="2" creationId="{3141BA10-E5D0-4540-A968-A1CE3105F57C}"/>
          </ac:spMkLst>
        </pc:spChg>
        <pc:spChg chg="add del mod">
          <ac:chgData name="OMKAR NALLAGONI" userId="42283962c45f59c9" providerId="LiveId" clId="{18808145-9E4E-4B7D-80A2-4ECEC5B1A245}" dt="2023-05-03T13:16:24.856" v="3258" actId="21"/>
          <ac:spMkLst>
            <pc:docMk/>
            <pc:sldMk cId="4021197000" sldId="446"/>
            <ac:spMk id="3" creationId="{0F28C7C0-2702-7147-304F-F61A796FF973}"/>
          </ac:spMkLst>
        </pc:spChg>
        <pc:spChg chg="del">
          <ac:chgData name="OMKAR NALLAGONI" userId="42283962c45f59c9" providerId="LiveId" clId="{18808145-9E4E-4B7D-80A2-4ECEC5B1A245}" dt="2023-05-03T12:55:59.850" v="2656" actId="21"/>
          <ac:spMkLst>
            <pc:docMk/>
            <pc:sldMk cId="4021197000" sldId="446"/>
            <ac:spMk id="4" creationId="{25BF58B1-F2D8-7E9F-A2BA-A947217EAE9D}"/>
          </ac:spMkLst>
        </pc:spChg>
        <pc:spChg chg="del">
          <ac:chgData name="OMKAR NALLAGONI" userId="42283962c45f59c9" providerId="LiveId" clId="{18808145-9E4E-4B7D-80A2-4ECEC5B1A245}" dt="2023-05-03T12:55:27.547" v="2655" actId="21"/>
          <ac:spMkLst>
            <pc:docMk/>
            <pc:sldMk cId="4021197000" sldId="446"/>
            <ac:spMk id="6" creationId="{B8857BFB-6E9E-6F98-EBB8-3185ED898B3B}"/>
          </ac:spMkLst>
        </pc:spChg>
        <pc:spChg chg="add del">
          <ac:chgData name="OMKAR NALLAGONI" userId="42283962c45f59c9" providerId="LiveId" clId="{18808145-9E4E-4B7D-80A2-4ECEC5B1A245}" dt="2023-05-03T12:57:04.956" v="2674" actId="26606"/>
          <ac:spMkLst>
            <pc:docMk/>
            <pc:sldMk cId="4021197000" sldId="446"/>
            <ac:spMk id="8" creationId="{E80B86A7-A1EC-475B-9166-88902B033A38}"/>
          </ac:spMkLst>
        </pc:spChg>
        <pc:spChg chg="add del">
          <ac:chgData name="OMKAR NALLAGONI" userId="42283962c45f59c9" providerId="LiveId" clId="{18808145-9E4E-4B7D-80A2-4ECEC5B1A245}" dt="2023-05-03T12:57:04.956" v="2674" actId="26606"/>
          <ac:spMkLst>
            <pc:docMk/>
            <pc:sldMk cId="4021197000" sldId="446"/>
            <ac:spMk id="10" creationId="{C2C29CB1-9F74-4879-A6AF-AEA67B6F1F4D}"/>
          </ac:spMkLst>
        </pc:spChg>
        <pc:spChg chg="add del">
          <ac:chgData name="OMKAR NALLAGONI" userId="42283962c45f59c9" providerId="LiveId" clId="{18808145-9E4E-4B7D-80A2-4ECEC5B1A245}" dt="2023-05-03T12:57:04.956" v="2674" actId="26606"/>
          <ac:spMkLst>
            <pc:docMk/>
            <pc:sldMk cId="4021197000" sldId="446"/>
            <ac:spMk id="12" creationId="{7E2C7115-5336-410C-AD71-0F0952A2E5A7}"/>
          </ac:spMkLst>
        </pc:spChg>
        <pc:spChg chg="del">
          <ac:chgData name="OMKAR NALLAGONI" userId="42283962c45f59c9" providerId="LiveId" clId="{18808145-9E4E-4B7D-80A2-4ECEC5B1A245}" dt="2023-05-03T12:56:08.901" v="2657" actId="478"/>
          <ac:spMkLst>
            <pc:docMk/>
            <pc:sldMk cId="4021197000" sldId="446"/>
            <ac:spMk id="13" creationId="{82B2B3A2-472E-9A08-18C8-330ED8A362AC}"/>
          </ac:spMkLst>
        </pc:spChg>
        <pc:spChg chg="add mod">
          <ac:chgData name="OMKAR NALLAGONI" userId="42283962c45f59c9" providerId="LiveId" clId="{18808145-9E4E-4B7D-80A2-4ECEC5B1A245}" dt="2023-05-03T13:12:43.936" v="3224" actId="14100"/>
          <ac:spMkLst>
            <pc:docMk/>
            <pc:sldMk cId="4021197000" sldId="446"/>
            <ac:spMk id="14" creationId="{D30BC9CC-22D4-D578-0450-039FC24D5E79}"/>
          </ac:spMkLst>
        </pc:spChg>
        <pc:spChg chg="add mod">
          <ac:chgData name="OMKAR NALLAGONI" userId="42283962c45f59c9" providerId="LiveId" clId="{18808145-9E4E-4B7D-80A2-4ECEC5B1A245}" dt="2023-05-03T13:13:43.982" v="3239" actId="1076"/>
          <ac:spMkLst>
            <pc:docMk/>
            <pc:sldMk cId="4021197000" sldId="446"/>
            <ac:spMk id="15" creationId="{2B516E2A-482C-F921-DC66-40A4D0B645A6}"/>
          </ac:spMkLst>
        </pc:spChg>
        <pc:spChg chg="add mod">
          <ac:chgData name="OMKAR NALLAGONI" userId="42283962c45f59c9" providerId="LiveId" clId="{18808145-9E4E-4B7D-80A2-4ECEC5B1A245}" dt="2023-05-03T13:14:58.654" v="3254" actId="14100"/>
          <ac:spMkLst>
            <pc:docMk/>
            <pc:sldMk cId="4021197000" sldId="446"/>
            <ac:spMk id="16" creationId="{1114CA3A-2A70-0063-87FF-5333F3DBBF33}"/>
          </ac:spMkLst>
        </pc:spChg>
        <pc:spChg chg="add mod">
          <ac:chgData name="OMKAR NALLAGONI" userId="42283962c45f59c9" providerId="LiveId" clId="{18808145-9E4E-4B7D-80A2-4ECEC5B1A245}" dt="2023-05-03T13:14:24.856" v="3245" actId="14100"/>
          <ac:spMkLst>
            <pc:docMk/>
            <pc:sldMk cId="4021197000" sldId="446"/>
            <ac:spMk id="17" creationId="{2102F186-FD66-D6A0-0805-E4038E145DC8}"/>
          </ac:spMkLst>
        </pc:spChg>
        <pc:spChg chg="add mod">
          <ac:chgData name="OMKAR NALLAGONI" userId="42283962c45f59c9" providerId="LiveId" clId="{18808145-9E4E-4B7D-80A2-4ECEC5B1A245}" dt="2023-05-03T13:14:47.493" v="3251" actId="14100"/>
          <ac:spMkLst>
            <pc:docMk/>
            <pc:sldMk cId="4021197000" sldId="446"/>
            <ac:spMk id="18" creationId="{DC6B52EB-BC19-F601-02B1-DC2C8D9C7639}"/>
          </ac:spMkLst>
        </pc:spChg>
        <pc:spChg chg="add mod">
          <ac:chgData name="OMKAR NALLAGONI" userId="42283962c45f59c9" providerId="LiveId" clId="{18808145-9E4E-4B7D-80A2-4ECEC5B1A245}" dt="2023-05-03T13:14:17.146" v="3243" actId="14100"/>
          <ac:spMkLst>
            <pc:docMk/>
            <pc:sldMk cId="4021197000" sldId="446"/>
            <ac:spMk id="20" creationId="{FE08B377-0F90-F18B-AEEE-031819D8416E}"/>
          </ac:spMkLst>
        </pc:spChg>
        <pc:spChg chg="add mod">
          <ac:chgData name="OMKAR NALLAGONI" userId="42283962c45f59c9" providerId="LiveId" clId="{18808145-9E4E-4B7D-80A2-4ECEC5B1A245}" dt="2023-05-03T13:14:07.469" v="3242" actId="1076"/>
          <ac:spMkLst>
            <pc:docMk/>
            <pc:sldMk cId="4021197000" sldId="446"/>
            <ac:spMk id="21" creationId="{5E930273-1FDC-EB3C-66F7-E975C4613780}"/>
          </ac:spMkLst>
        </pc:spChg>
        <pc:spChg chg="add mod">
          <ac:chgData name="OMKAR NALLAGONI" userId="42283962c45f59c9" providerId="LiveId" clId="{18808145-9E4E-4B7D-80A2-4ECEC5B1A245}" dt="2023-05-03T13:14:33.906" v="3247" actId="1076"/>
          <ac:spMkLst>
            <pc:docMk/>
            <pc:sldMk cId="4021197000" sldId="446"/>
            <ac:spMk id="22" creationId="{5F8BCEF0-D734-174C-786E-19CF9E4E50B0}"/>
          </ac:spMkLst>
        </pc:spChg>
        <pc:spChg chg="add mod">
          <ac:chgData name="OMKAR NALLAGONI" userId="42283962c45f59c9" providerId="LiveId" clId="{18808145-9E4E-4B7D-80A2-4ECEC5B1A245}" dt="2023-05-03T13:21:38.226" v="3312" actId="571"/>
          <ac:spMkLst>
            <pc:docMk/>
            <pc:sldMk cId="4021197000" sldId="446"/>
            <ac:spMk id="28" creationId="{499D431D-6A48-8311-25E8-52E6F1026E15}"/>
          </ac:spMkLst>
        </pc:spChg>
        <pc:spChg chg="add del">
          <ac:chgData name="OMKAR NALLAGONI" userId="42283962c45f59c9" providerId="LiveId" clId="{18808145-9E4E-4B7D-80A2-4ECEC5B1A245}" dt="2023-05-03T12:56:49.382" v="2665" actId="26606"/>
          <ac:spMkLst>
            <pc:docMk/>
            <pc:sldMk cId="4021197000" sldId="446"/>
            <ac:spMk id="5139" creationId="{5A7802B6-FF37-40CF-A7E2-6F2A0D9A91EF}"/>
          </ac:spMkLst>
        </pc:spChg>
        <pc:spChg chg="add del">
          <ac:chgData name="OMKAR NALLAGONI" userId="42283962c45f59c9" providerId="LiveId" clId="{18808145-9E4E-4B7D-80A2-4ECEC5B1A245}" dt="2023-05-03T13:03:18.101" v="3125" actId="26606"/>
          <ac:spMkLst>
            <pc:docMk/>
            <pc:sldMk cId="4021197000" sldId="446"/>
            <ac:spMk id="5150" creationId="{5A7802B6-FF37-40CF-A7E2-6F2A0D9A91EF}"/>
          </ac:spMkLst>
        </pc:spChg>
        <pc:spChg chg="add">
          <ac:chgData name="OMKAR NALLAGONI" userId="42283962c45f59c9" providerId="LiveId" clId="{18808145-9E4E-4B7D-80A2-4ECEC5B1A245}" dt="2023-05-03T13:03:18.101" v="3125" actId="26606"/>
          <ac:spMkLst>
            <pc:docMk/>
            <pc:sldMk cId="4021197000" sldId="446"/>
            <ac:spMk id="5155" creationId="{A65AC7D1-EAA9-48F5-B509-60A7F50BF703}"/>
          </ac:spMkLst>
        </pc:spChg>
        <pc:spChg chg="add">
          <ac:chgData name="OMKAR NALLAGONI" userId="42283962c45f59c9" providerId="LiveId" clId="{18808145-9E4E-4B7D-80A2-4ECEC5B1A245}" dt="2023-05-03T13:03:18.101" v="3125" actId="26606"/>
          <ac:spMkLst>
            <pc:docMk/>
            <pc:sldMk cId="4021197000" sldId="446"/>
            <ac:spMk id="5157" creationId="{D6320AF9-619A-4175-865B-5663E1AEF4C5}"/>
          </ac:spMkLst>
        </pc:spChg>
        <pc:spChg chg="add">
          <ac:chgData name="OMKAR NALLAGONI" userId="42283962c45f59c9" providerId="LiveId" clId="{18808145-9E4E-4B7D-80A2-4ECEC5B1A245}" dt="2023-05-03T13:03:18.101" v="3125" actId="26606"/>
          <ac:spMkLst>
            <pc:docMk/>
            <pc:sldMk cId="4021197000" sldId="446"/>
            <ac:spMk id="5163" creationId="{7E018740-5C2B-4A41-AC1A-7E68D1EC1954}"/>
          </ac:spMkLst>
        </pc:spChg>
        <pc:spChg chg="add">
          <ac:chgData name="OMKAR NALLAGONI" userId="42283962c45f59c9" providerId="LiveId" clId="{18808145-9E4E-4B7D-80A2-4ECEC5B1A245}" dt="2023-05-03T13:03:18.101" v="3125" actId="26606"/>
          <ac:spMkLst>
            <pc:docMk/>
            <pc:sldMk cId="4021197000" sldId="446"/>
            <ac:spMk id="5165" creationId="{166F75A4-C475-4941-8EE2-B80A06A2C1BB}"/>
          </ac:spMkLst>
        </pc:spChg>
        <pc:spChg chg="add">
          <ac:chgData name="OMKAR NALLAGONI" userId="42283962c45f59c9" providerId="LiveId" clId="{18808145-9E4E-4B7D-80A2-4ECEC5B1A245}" dt="2023-05-03T13:03:18.101" v="3125" actId="26606"/>
          <ac:spMkLst>
            <pc:docMk/>
            <pc:sldMk cId="4021197000" sldId="446"/>
            <ac:spMk id="5167" creationId="{A032553A-72E8-4B0D-8405-FF9771C9AF05}"/>
          </ac:spMkLst>
        </pc:spChg>
        <pc:spChg chg="add">
          <ac:chgData name="OMKAR NALLAGONI" userId="42283962c45f59c9" providerId="LiveId" clId="{18808145-9E4E-4B7D-80A2-4ECEC5B1A245}" dt="2023-05-03T13:03:18.101" v="3125" actId="26606"/>
          <ac:spMkLst>
            <pc:docMk/>
            <pc:sldMk cId="4021197000" sldId="446"/>
            <ac:spMk id="5169" creationId="{765800AC-C3B9-498E-87BC-29FAE4C76B21}"/>
          </ac:spMkLst>
        </pc:spChg>
        <pc:spChg chg="add">
          <ac:chgData name="OMKAR NALLAGONI" userId="42283962c45f59c9" providerId="LiveId" clId="{18808145-9E4E-4B7D-80A2-4ECEC5B1A245}" dt="2023-05-03T13:03:18.101" v="3125" actId="26606"/>
          <ac:spMkLst>
            <pc:docMk/>
            <pc:sldMk cId="4021197000" sldId="446"/>
            <ac:spMk id="5171" creationId="{1F9D6ACB-2FF4-49F9-978A-E0D5327FC635}"/>
          </ac:spMkLst>
        </pc:spChg>
        <pc:spChg chg="add">
          <ac:chgData name="OMKAR NALLAGONI" userId="42283962c45f59c9" providerId="LiveId" clId="{18808145-9E4E-4B7D-80A2-4ECEC5B1A245}" dt="2023-05-03T13:03:18.101" v="3125" actId="26606"/>
          <ac:spMkLst>
            <pc:docMk/>
            <pc:sldMk cId="4021197000" sldId="446"/>
            <ac:spMk id="5173" creationId="{A5EC319D-0FEA-4B95-A3EA-01E35672C95B}"/>
          </ac:spMkLst>
        </pc:spChg>
        <pc:grpChg chg="add del">
          <ac:chgData name="OMKAR NALLAGONI" userId="42283962c45f59c9" providerId="LiveId" clId="{18808145-9E4E-4B7D-80A2-4ECEC5B1A245}" dt="2023-05-03T12:56:49.382" v="2665" actId="26606"/>
          <ac:grpSpMkLst>
            <pc:docMk/>
            <pc:sldMk cId="4021197000" sldId="446"/>
            <ac:grpSpMk id="5127" creationId="{B4DE830A-B531-4A3B-96F6-0ECE88B08555}"/>
          </ac:grpSpMkLst>
        </pc:grpChg>
        <pc:grpChg chg="add del">
          <ac:chgData name="OMKAR NALLAGONI" userId="42283962c45f59c9" providerId="LiveId" clId="{18808145-9E4E-4B7D-80A2-4ECEC5B1A245}" dt="2023-05-03T12:56:51.177" v="2667" actId="26606"/>
          <ac:grpSpMkLst>
            <pc:docMk/>
            <pc:sldMk cId="4021197000" sldId="446"/>
            <ac:grpSpMk id="5141" creationId="{88C9B83F-64CD-41C1-925F-A08801FFD0BD}"/>
          </ac:grpSpMkLst>
        </pc:grpChg>
        <pc:grpChg chg="add del">
          <ac:chgData name="OMKAR NALLAGONI" userId="42283962c45f59c9" providerId="LiveId" clId="{18808145-9E4E-4B7D-80A2-4ECEC5B1A245}" dt="2023-05-03T12:56:52.864" v="2669" actId="26606"/>
          <ac:grpSpMkLst>
            <pc:docMk/>
            <pc:sldMk cId="4021197000" sldId="446"/>
            <ac:grpSpMk id="5143" creationId="{88C9B83F-64CD-41C1-925F-A08801FFD0BD}"/>
          </ac:grpSpMkLst>
        </pc:grpChg>
        <pc:grpChg chg="add del">
          <ac:chgData name="OMKAR NALLAGONI" userId="42283962c45f59c9" providerId="LiveId" clId="{18808145-9E4E-4B7D-80A2-4ECEC5B1A245}" dt="2023-05-03T12:57:01.603" v="2671" actId="26606"/>
          <ac:grpSpMkLst>
            <pc:docMk/>
            <pc:sldMk cId="4021197000" sldId="446"/>
            <ac:grpSpMk id="5145" creationId="{B4DE830A-B531-4A3B-96F6-0ECE88B08555}"/>
          </ac:grpSpMkLst>
        </pc:grpChg>
        <pc:grpChg chg="add del">
          <ac:chgData name="OMKAR NALLAGONI" userId="42283962c45f59c9" providerId="LiveId" clId="{18808145-9E4E-4B7D-80A2-4ECEC5B1A245}" dt="2023-05-03T12:57:04.948" v="2673" actId="26606"/>
          <ac:grpSpMkLst>
            <pc:docMk/>
            <pc:sldMk cId="4021197000" sldId="446"/>
            <ac:grpSpMk id="5147" creationId="{B4DE830A-B531-4A3B-96F6-0ECE88B08555}"/>
          </ac:grpSpMkLst>
        </pc:grpChg>
        <pc:grpChg chg="add del">
          <ac:chgData name="OMKAR NALLAGONI" userId="42283962c45f59c9" providerId="LiveId" clId="{18808145-9E4E-4B7D-80A2-4ECEC5B1A245}" dt="2023-05-03T13:03:18.101" v="3125" actId="26606"/>
          <ac:grpSpMkLst>
            <pc:docMk/>
            <pc:sldMk cId="4021197000" sldId="446"/>
            <ac:grpSpMk id="5149" creationId="{B4DE830A-B531-4A3B-96F6-0ECE88B08555}"/>
          </ac:grpSpMkLst>
        </pc:grpChg>
        <pc:graphicFrameChg chg="add del mod">
          <ac:chgData name="OMKAR NALLAGONI" userId="42283962c45f59c9" providerId="LiveId" clId="{18808145-9E4E-4B7D-80A2-4ECEC5B1A245}" dt="2023-05-03T13:19:31.598" v="3290"/>
          <ac:graphicFrameMkLst>
            <pc:docMk/>
            <pc:sldMk cId="4021197000" sldId="446"/>
            <ac:graphicFrameMk id="24" creationId="{117EA223-B176-8D75-421E-B4C9D038C7D7}"/>
          </ac:graphicFrameMkLst>
        </pc:graphicFrameChg>
        <pc:picChg chg="del">
          <ac:chgData name="OMKAR NALLAGONI" userId="42283962c45f59c9" providerId="LiveId" clId="{18808145-9E4E-4B7D-80A2-4ECEC5B1A245}" dt="2023-05-03T12:56:08.901" v="2657" actId="478"/>
          <ac:picMkLst>
            <pc:docMk/>
            <pc:sldMk cId="4021197000" sldId="446"/>
            <ac:picMk id="5" creationId="{DFD00846-67D0-9B71-576E-4BAC97258E5A}"/>
          </ac:picMkLst>
        </pc:picChg>
        <pc:picChg chg="del">
          <ac:chgData name="OMKAR NALLAGONI" userId="42283962c45f59c9" providerId="LiveId" clId="{18808145-9E4E-4B7D-80A2-4ECEC5B1A245}" dt="2023-05-03T12:56:08.901" v="2657" actId="478"/>
          <ac:picMkLst>
            <pc:docMk/>
            <pc:sldMk cId="4021197000" sldId="446"/>
            <ac:picMk id="7" creationId="{43EB593D-CC38-9C07-6E5B-AB6EA8A75BE4}"/>
          </ac:picMkLst>
        </pc:picChg>
        <pc:picChg chg="del">
          <ac:chgData name="OMKAR NALLAGONI" userId="42283962c45f59c9" providerId="LiveId" clId="{18808145-9E4E-4B7D-80A2-4ECEC5B1A245}" dt="2023-05-03T12:56:08.901" v="2657" actId="478"/>
          <ac:picMkLst>
            <pc:docMk/>
            <pc:sldMk cId="4021197000" sldId="446"/>
            <ac:picMk id="9" creationId="{AD5AC90B-7F7F-A912-313E-C92B26997D05}"/>
          </ac:picMkLst>
        </pc:picChg>
        <pc:picChg chg="del">
          <ac:chgData name="OMKAR NALLAGONI" userId="42283962c45f59c9" providerId="LiveId" clId="{18808145-9E4E-4B7D-80A2-4ECEC5B1A245}" dt="2023-05-03T12:56:08.901" v="2657" actId="478"/>
          <ac:picMkLst>
            <pc:docMk/>
            <pc:sldMk cId="4021197000" sldId="446"/>
            <ac:picMk id="11" creationId="{27706984-95D3-ED99-085F-94F261ACE614}"/>
          </ac:picMkLst>
        </pc:picChg>
        <pc:picChg chg="add del mod">
          <ac:chgData name="OMKAR NALLAGONI" userId="42283962c45f59c9" providerId="LiveId" clId="{18808145-9E4E-4B7D-80A2-4ECEC5B1A245}" dt="2023-05-03T13:04:55.121" v="3132" actId="21"/>
          <ac:picMkLst>
            <pc:docMk/>
            <pc:sldMk cId="4021197000" sldId="446"/>
            <ac:picMk id="5122" creationId="{5639FAF0-0BEE-B3B7-6D81-5D1854A2D7D8}"/>
          </ac:picMkLst>
        </pc:picChg>
        <pc:inkChg chg="add del">
          <ac:chgData name="OMKAR NALLAGONI" userId="42283962c45f59c9" providerId="LiveId" clId="{18808145-9E4E-4B7D-80A2-4ECEC5B1A245}" dt="2023-05-03T13:18:51.611" v="3284" actId="9405"/>
          <ac:inkMkLst>
            <pc:docMk/>
            <pc:sldMk cId="4021197000" sldId="446"/>
            <ac:inkMk id="23" creationId="{F8250D14-CAD4-65B7-6C8B-08485023480C}"/>
          </ac:inkMkLst>
        </pc:inkChg>
        <pc:inkChg chg="add del">
          <ac:chgData name="OMKAR NALLAGONI" userId="42283962c45f59c9" providerId="LiveId" clId="{18808145-9E4E-4B7D-80A2-4ECEC5B1A245}" dt="2023-05-03T13:19:31.299" v="3289" actId="9405"/>
          <ac:inkMkLst>
            <pc:docMk/>
            <pc:sldMk cId="4021197000" sldId="446"/>
            <ac:inkMk id="25" creationId="{6D5D242E-D88C-ADE4-5397-CC219DCC610D}"/>
          </ac:inkMkLst>
        </pc:inkChg>
        <pc:inkChg chg="add del">
          <ac:chgData name="OMKAR NALLAGONI" userId="42283962c45f59c9" providerId="LiveId" clId="{18808145-9E4E-4B7D-80A2-4ECEC5B1A245}" dt="2023-05-03T13:19:31.054" v="3288" actId="9405"/>
          <ac:inkMkLst>
            <pc:docMk/>
            <pc:sldMk cId="4021197000" sldId="446"/>
            <ac:inkMk id="26" creationId="{A7DDB063-360C-C0E2-6D39-16711A056A06}"/>
          </ac:inkMkLst>
        </pc:inkChg>
        <pc:inkChg chg="add">
          <ac:chgData name="OMKAR NALLAGONI" userId="42283962c45f59c9" providerId="LiveId" clId="{18808145-9E4E-4B7D-80A2-4ECEC5B1A245}" dt="2023-05-03T13:19:33.575" v="3291" actId="9405"/>
          <ac:inkMkLst>
            <pc:docMk/>
            <pc:sldMk cId="4021197000" sldId="446"/>
            <ac:inkMk id="27" creationId="{E0307F6A-89CC-A38C-91DB-A5A0C71998AD}"/>
          </ac:inkMkLst>
        </pc:inkChg>
        <pc:cxnChg chg="add">
          <ac:chgData name="OMKAR NALLAGONI" userId="42283962c45f59c9" providerId="LiveId" clId="{18808145-9E4E-4B7D-80A2-4ECEC5B1A245}" dt="2023-05-03T13:03:18.101" v="3125" actId="26606"/>
          <ac:cxnSpMkLst>
            <pc:docMk/>
            <pc:sldMk cId="4021197000" sldId="446"/>
            <ac:cxnSpMk id="5159" creationId="{063B6EC6-D752-4EE7-908B-F8F19E8C7FEA}"/>
          </ac:cxnSpMkLst>
        </pc:cxnChg>
        <pc:cxnChg chg="add">
          <ac:chgData name="OMKAR NALLAGONI" userId="42283962c45f59c9" providerId="LiveId" clId="{18808145-9E4E-4B7D-80A2-4ECEC5B1A245}" dt="2023-05-03T13:03:18.101" v="3125" actId="26606"/>
          <ac:cxnSpMkLst>
            <pc:docMk/>
            <pc:sldMk cId="4021197000" sldId="446"/>
            <ac:cxnSpMk id="5161" creationId="{EFECD4E8-AD3E-4228-82A2-9461958EA94D}"/>
          </ac:cxnSpMkLst>
        </pc:cxnChg>
      </pc:sldChg>
      <pc:sldChg chg="addSp delSp modSp add mod ord modAnim">
        <pc:chgData name="OMKAR NALLAGONI" userId="42283962c45f59c9" providerId="LiveId" clId="{18808145-9E4E-4B7D-80A2-4ECEC5B1A245}" dt="2023-05-03T14:01:29.717" v="3683"/>
        <pc:sldMkLst>
          <pc:docMk/>
          <pc:sldMk cId="4019660482" sldId="447"/>
        </pc:sldMkLst>
        <pc:spChg chg="add del mod">
          <ac:chgData name="OMKAR NALLAGONI" userId="42283962c45f59c9" providerId="LiveId" clId="{18808145-9E4E-4B7D-80A2-4ECEC5B1A245}" dt="2023-05-03T06:47:25.732" v="304" actId="21"/>
          <ac:spMkLst>
            <pc:docMk/>
            <pc:sldMk cId="4019660482" sldId="447"/>
            <ac:spMk id="3" creationId="{D594073F-ACE9-9C87-A59E-B65DF9DBDB77}"/>
          </ac:spMkLst>
        </pc:spChg>
        <pc:spChg chg="del">
          <ac:chgData name="OMKAR NALLAGONI" userId="42283962c45f59c9" providerId="LiveId" clId="{18808145-9E4E-4B7D-80A2-4ECEC5B1A245}" dt="2023-05-03T06:47:22.952" v="303" actId="21"/>
          <ac:spMkLst>
            <pc:docMk/>
            <pc:sldMk cId="4019660482" sldId="447"/>
            <ac:spMk id="4" creationId="{4C930D71-3AAC-189C-9515-50B6667F2766}"/>
          </ac:spMkLst>
        </pc:spChg>
        <pc:spChg chg="del">
          <ac:chgData name="OMKAR NALLAGONI" userId="42283962c45f59c9" providerId="LiveId" clId="{18808145-9E4E-4B7D-80A2-4ECEC5B1A245}" dt="2023-05-03T06:47:29.439" v="305" actId="21"/>
          <ac:spMkLst>
            <pc:docMk/>
            <pc:sldMk cId="4019660482" sldId="447"/>
            <ac:spMk id="5" creationId="{735EE31F-DC2C-8C41-7F1E-A854A944CF43}"/>
          </ac:spMkLst>
        </pc:spChg>
        <pc:spChg chg="del">
          <ac:chgData name="OMKAR NALLAGONI" userId="42283962c45f59c9" providerId="LiveId" clId="{18808145-9E4E-4B7D-80A2-4ECEC5B1A245}" dt="2023-05-03T06:47:32.810" v="306" actId="21"/>
          <ac:spMkLst>
            <pc:docMk/>
            <pc:sldMk cId="4019660482" sldId="447"/>
            <ac:spMk id="6" creationId="{31391786-42D9-019E-0BB6-A4A32898E6A1}"/>
          </ac:spMkLst>
        </pc:spChg>
        <pc:spChg chg="del">
          <ac:chgData name="OMKAR NALLAGONI" userId="42283962c45f59c9" providerId="LiveId" clId="{18808145-9E4E-4B7D-80A2-4ECEC5B1A245}" dt="2023-05-03T06:47:37.180" v="307" actId="21"/>
          <ac:spMkLst>
            <pc:docMk/>
            <pc:sldMk cId="4019660482" sldId="447"/>
            <ac:spMk id="7" creationId="{C9A33F16-C721-3EF5-14AE-A9184EDBC12F}"/>
          </ac:spMkLst>
        </pc:spChg>
        <pc:spChg chg="mod">
          <ac:chgData name="OMKAR NALLAGONI" userId="42283962c45f59c9" providerId="LiveId" clId="{18808145-9E4E-4B7D-80A2-4ECEC5B1A245}" dt="2023-05-03T11:03:22.478" v="2244" actId="1035"/>
          <ac:spMkLst>
            <pc:docMk/>
            <pc:sldMk cId="4019660482" sldId="447"/>
            <ac:spMk id="8" creationId="{E80B86A7-A1EC-475B-9166-88902B033A38}"/>
          </ac:spMkLst>
        </pc:spChg>
        <pc:spChg chg="add del mod">
          <ac:chgData name="OMKAR NALLAGONI" userId="42283962c45f59c9" providerId="LiveId" clId="{18808145-9E4E-4B7D-80A2-4ECEC5B1A245}" dt="2023-05-03T07:05:03.784" v="700" actId="21"/>
          <ac:spMkLst>
            <pc:docMk/>
            <pc:sldMk cId="4019660482" sldId="447"/>
            <ac:spMk id="9" creationId="{861DC250-C476-B4B5-6D32-F11516232BBA}"/>
          </ac:spMkLst>
        </pc:spChg>
        <pc:spChg chg="mod">
          <ac:chgData name="OMKAR NALLAGONI" userId="42283962c45f59c9" providerId="LiveId" clId="{18808145-9E4E-4B7D-80A2-4ECEC5B1A245}" dt="2023-05-03T11:03:22.478" v="2244" actId="1035"/>
          <ac:spMkLst>
            <pc:docMk/>
            <pc:sldMk cId="4019660482" sldId="447"/>
            <ac:spMk id="10" creationId="{C2C29CB1-9F74-4879-A6AF-AEA67B6F1F4D}"/>
          </ac:spMkLst>
        </pc:spChg>
        <pc:spChg chg="add del mod">
          <ac:chgData name="OMKAR NALLAGONI" userId="42283962c45f59c9" providerId="LiveId" clId="{18808145-9E4E-4B7D-80A2-4ECEC5B1A245}" dt="2023-05-03T06:55:46.227" v="486" actId="21"/>
          <ac:spMkLst>
            <pc:docMk/>
            <pc:sldMk cId="4019660482" sldId="447"/>
            <ac:spMk id="11" creationId="{03C2C86A-6CAD-5344-DA5A-86364456A18D}"/>
          </ac:spMkLst>
        </pc:spChg>
        <pc:spChg chg="mod">
          <ac:chgData name="OMKAR NALLAGONI" userId="42283962c45f59c9" providerId="LiveId" clId="{18808145-9E4E-4B7D-80A2-4ECEC5B1A245}" dt="2023-05-03T11:03:22.478" v="2244" actId="1035"/>
          <ac:spMkLst>
            <pc:docMk/>
            <pc:sldMk cId="4019660482" sldId="447"/>
            <ac:spMk id="12" creationId="{7E2C7115-5336-410C-AD71-0F0952A2E5A7}"/>
          </ac:spMkLst>
        </pc:spChg>
        <pc:spChg chg="add del mod">
          <ac:chgData name="OMKAR NALLAGONI" userId="42283962c45f59c9" providerId="LiveId" clId="{18808145-9E4E-4B7D-80A2-4ECEC5B1A245}" dt="2023-05-03T07:05:40.027" v="708" actId="21"/>
          <ac:spMkLst>
            <pc:docMk/>
            <pc:sldMk cId="4019660482" sldId="447"/>
            <ac:spMk id="13" creationId="{AA0FDE7D-CD28-F219-502C-120C34113FCE}"/>
          </ac:spMkLst>
        </pc:spChg>
        <pc:spChg chg="add del mod">
          <ac:chgData name="OMKAR NALLAGONI" userId="42283962c45f59c9" providerId="LiveId" clId="{18808145-9E4E-4B7D-80A2-4ECEC5B1A245}" dt="2023-05-03T07:05:34.107" v="705" actId="21"/>
          <ac:spMkLst>
            <pc:docMk/>
            <pc:sldMk cId="4019660482" sldId="447"/>
            <ac:spMk id="14" creationId="{BF009757-F513-9F69-17FD-0682EAD21672}"/>
          </ac:spMkLst>
        </pc:spChg>
        <pc:spChg chg="add del mod">
          <ac:chgData name="OMKAR NALLAGONI" userId="42283962c45f59c9" providerId="LiveId" clId="{18808145-9E4E-4B7D-80A2-4ECEC5B1A245}" dt="2023-05-03T06:58:07.928" v="529" actId="21"/>
          <ac:spMkLst>
            <pc:docMk/>
            <pc:sldMk cId="4019660482" sldId="447"/>
            <ac:spMk id="15" creationId="{52628098-394A-762B-CF98-C657544A5AD4}"/>
          </ac:spMkLst>
        </pc:spChg>
        <pc:spChg chg="add del mod">
          <ac:chgData name="OMKAR NALLAGONI" userId="42283962c45f59c9" providerId="LiveId" clId="{18808145-9E4E-4B7D-80A2-4ECEC5B1A245}" dt="2023-05-03T06:57:06.557" v="511"/>
          <ac:spMkLst>
            <pc:docMk/>
            <pc:sldMk cId="4019660482" sldId="447"/>
            <ac:spMk id="16" creationId="{D94980F8-E25C-59C6-0412-D46E63A8520E}"/>
          </ac:spMkLst>
        </pc:spChg>
        <pc:spChg chg="add del mod">
          <ac:chgData name="OMKAR NALLAGONI" userId="42283962c45f59c9" providerId="LiveId" clId="{18808145-9E4E-4B7D-80A2-4ECEC5B1A245}" dt="2023-05-03T06:58:07.946" v="531"/>
          <ac:spMkLst>
            <pc:docMk/>
            <pc:sldMk cId="4019660482" sldId="447"/>
            <ac:spMk id="17" creationId="{491066FB-4FF9-8882-AEAE-84513E3E3DB7}"/>
          </ac:spMkLst>
        </pc:spChg>
        <pc:spChg chg="add del mod">
          <ac:chgData name="OMKAR NALLAGONI" userId="42283962c45f59c9" providerId="LiveId" clId="{18808145-9E4E-4B7D-80A2-4ECEC5B1A245}" dt="2023-05-03T06:58:07.946" v="533"/>
          <ac:spMkLst>
            <pc:docMk/>
            <pc:sldMk cId="4019660482" sldId="447"/>
            <ac:spMk id="18" creationId="{1990E9EE-C11B-1425-6230-871592896CAE}"/>
          </ac:spMkLst>
        </pc:spChg>
        <pc:spChg chg="add del mod">
          <ac:chgData name="OMKAR NALLAGONI" userId="42283962c45f59c9" providerId="LiveId" clId="{18808145-9E4E-4B7D-80A2-4ECEC5B1A245}" dt="2023-05-03T07:05:30.762" v="704" actId="21"/>
          <ac:spMkLst>
            <pc:docMk/>
            <pc:sldMk cId="4019660482" sldId="447"/>
            <ac:spMk id="19" creationId="{118BB7E7-1CD6-F7C2-EBD2-6B68E67B953B}"/>
          </ac:spMkLst>
        </pc:spChg>
        <pc:spChg chg="add del mod">
          <ac:chgData name="OMKAR NALLAGONI" userId="42283962c45f59c9" providerId="LiveId" clId="{18808145-9E4E-4B7D-80A2-4ECEC5B1A245}" dt="2023-05-03T07:05:48.896" v="710" actId="21"/>
          <ac:spMkLst>
            <pc:docMk/>
            <pc:sldMk cId="4019660482" sldId="447"/>
            <ac:spMk id="20" creationId="{0F04561C-ECDD-A517-B505-0F28A1311F86}"/>
          </ac:spMkLst>
        </pc:spChg>
        <pc:spChg chg="add del mod">
          <ac:chgData name="OMKAR NALLAGONI" userId="42283962c45f59c9" providerId="LiveId" clId="{18808145-9E4E-4B7D-80A2-4ECEC5B1A245}" dt="2023-05-03T07:05:27.076" v="703" actId="21"/>
          <ac:spMkLst>
            <pc:docMk/>
            <pc:sldMk cId="4019660482" sldId="447"/>
            <ac:spMk id="21" creationId="{EE8B3FC0-8F07-26B2-A8C1-02A2C0AB6CE3}"/>
          </ac:spMkLst>
        </pc:spChg>
        <pc:spChg chg="add del mod">
          <ac:chgData name="OMKAR NALLAGONI" userId="42283962c45f59c9" providerId="LiveId" clId="{18808145-9E4E-4B7D-80A2-4ECEC5B1A245}" dt="2023-05-03T07:06:36.344" v="725" actId="21"/>
          <ac:spMkLst>
            <pc:docMk/>
            <pc:sldMk cId="4019660482" sldId="447"/>
            <ac:spMk id="22" creationId="{113BC9C2-5CF1-7D76-B1CD-86D873EA5FFA}"/>
          </ac:spMkLst>
        </pc:spChg>
        <pc:spChg chg="add del mod">
          <ac:chgData name="OMKAR NALLAGONI" userId="42283962c45f59c9" providerId="LiveId" clId="{18808145-9E4E-4B7D-80A2-4ECEC5B1A245}" dt="2023-05-03T07:06:40.683" v="726" actId="21"/>
          <ac:spMkLst>
            <pc:docMk/>
            <pc:sldMk cId="4019660482" sldId="447"/>
            <ac:spMk id="23" creationId="{E6F01224-F2A3-1CF5-21B8-8E240D31A2BE}"/>
          </ac:spMkLst>
        </pc:spChg>
        <pc:spChg chg="add mod">
          <ac:chgData name="OMKAR NALLAGONI" userId="42283962c45f59c9" providerId="LiveId" clId="{18808145-9E4E-4B7D-80A2-4ECEC5B1A245}" dt="2023-05-03T14:01:28.219" v="3682" actId="1076"/>
          <ac:spMkLst>
            <pc:docMk/>
            <pc:sldMk cId="4019660482" sldId="447"/>
            <ac:spMk id="24" creationId="{C0820403-F3A3-6D40-8FE2-A743C2E85EE8}"/>
          </ac:spMkLst>
        </pc:spChg>
        <pc:spChg chg="add mod">
          <ac:chgData name="OMKAR NALLAGONI" userId="42283962c45f59c9" providerId="LiveId" clId="{18808145-9E4E-4B7D-80A2-4ECEC5B1A245}" dt="2023-05-03T11:03:22.478" v="2244" actId="1035"/>
          <ac:spMkLst>
            <pc:docMk/>
            <pc:sldMk cId="4019660482" sldId="447"/>
            <ac:spMk id="25" creationId="{590F959B-38F9-1C32-C03E-A76BBAE0CB1B}"/>
          </ac:spMkLst>
        </pc:spChg>
        <pc:spChg chg="add mod">
          <ac:chgData name="OMKAR NALLAGONI" userId="42283962c45f59c9" providerId="LiveId" clId="{18808145-9E4E-4B7D-80A2-4ECEC5B1A245}" dt="2023-05-03T11:03:22.478" v="2244" actId="1035"/>
          <ac:spMkLst>
            <pc:docMk/>
            <pc:sldMk cId="4019660482" sldId="447"/>
            <ac:spMk id="26" creationId="{828FD60E-48D3-C40A-8B4F-DDEE7A9FEBFA}"/>
          </ac:spMkLst>
        </pc:spChg>
        <pc:spChg chg="add del mod">
          <ac:chgData name="OMKAR NALLAGONI" userId="42283962c45f59c9" providerId="LiveId" clId="{18808145-9E4E-4B7D-80A2-4ECEC5B1A245}" dt="2023-05-03T07:11:26.159" v="871" actId="21"/>
          <ac:spMkLst>
            <pc:docMk/>
            <pc:sldMk cId="4019660482" sldId="447"/>
            <ac:spMk id="27" creationId="{03C7F14E-E035-21AC-F6C7-3E2781020C01}"/>
          </ac:spMkLst>
        </pc:spChg>
        <pc:spChg chg="add del mod">
          <ac:chgData name="OMKAR NALLAGONI" userId="42283962c45f59c9" providerId="LiveId" clId="{18808145-9E4E-4B7D-80A2-4ECEC5B1A245}" dt="2023-05-03T07:11:10.875" v="866"/>
          <ac:spMkLst>
            <pc:docMk/>
            <pc:sldMk cId="4019660482" sldId="447"/>
            <ac:spMk id="28" creationId="{A6EFE0E8-AD6E-E665-2932-CD1BC3CA869E}"/>
          </ac:spMkLst>
        </pc:spChg>
        <pc:spChg chg="add del mod">
          <ac:chgData name="OMKAR NALLAGONI" userId="42283962c45f59c9" providerId="LiveId" clId="{18808145-9E4E-4B7D-80A2-4ECEC5B1A245}" dt="2023-05-03T07:11:23.642" v="870" actId="21"/>
          <ac:spMkLst>
            <pc:docMk/>
            <pc:sldMk cId="4019660482" sldId="447"/>
            <ac:spMk id="29" creationId="{BDCC56DA-035A-1F31-D4C9-94B5D3E90D54}"/>
          </ac:spMkLst>
        </pc:spChg>
        <pc:spChg chg="add del mod">
          <ac:chgData name="OMKAR NALLAGONI" userId="42283962c45f59c9" providerId="LiveId" clId="{18808145-9E4E-4B7D-80A2-4ECEC5B1A245}" dt="2023-05-03T07:12:55.358" v="907" actId="21"/>
          <ac:spMkLst>
            <pc:docMk/>
            <pc:sldMk cId="4019660482" sldId="447"/>
            <ac:spMk id="30" creationId="{64B9943D-FCA4-3D99-9BFC-955A899F46E7}"/>
          </ac:spMkLst>
        </pc:spChg>
        <pc:spChg chg="add del mod">
          <ac:chgData name="OMKAR NALLAGONI" userId="42283962c45f59c9" providerId="LiveId" clId="{18808145-9E4E-4B7D-80A2-4ECEC5B1A245}" dt="2023-05-03T07:12:43.178" v="905" actId="478"/>
          <ac:spMkLst>
            <pc:docMk/>
            <pc:sldMk cId="4019660482" sldId="447"/>
            <ac:spMk id="31" creationId="{669E1F88-7626-C1DF-571B-C938A980F774}"/>
          </ac:spMkLst>
        </pc:spChg>
        <pc:spChg chg="add del">
          <ac:chgData name="OMKAR NALLAGONI" userId="42283962c45f59c9" providerId="LiveId" clId="{18808145-9E4E-4B7D-80A2-4ECEC5B1A245}" dt="2023-05-03T07:12:59.075" v="908" actId="21"/>
          <ac:spMkLst>
            <pc:docMk/>
            <pc:sldMk cId="4019660482" sldId="447"/>
            <ac:spMk id="32" creationId="{13CD90FE-FE2D-DF90-8264-EACEE1B7DA0E}"/>
          </ac:spMkLst>
        </pc:spChg>
        <pc:spChg chg="add mod">
          <ac:chgData name="OMKAR NALLAGONI" userId="42283962c45f59c9" providerId="LiveId" clId="{18808145-9E4E-4B7D-80A2-4ECEC5B1A245}" dt="2023-05-03T11:04:41.120" v="2268" actId="20577"/>
          <ac:spMkLst>
            <pc:docMk/>
            <pc:sldMk cId="4019660482" sldId="447"/>
            <ac:spMk id="33" creationId="{44DDE73C-9EB2-9C88-4275-DF26979C31F7}"/>
          </ac:spMkLst>
        </pc:spChg>
        <pc:spChg chg="add mod">
          <ac:chgData name="OMKAR NALLAGONI" userId="42283962c45f59c9" providerId="LiveId" clId="{18808145-9E4E-4B7D-80A2-4ECEC5B1A245}" dt="2023-05-03T11:03:22.478" v="2244" actId="1035"/>
          <ac:spMkLst>
            <pc:docMk/>
            <pc:sldMk cId="4019660482" sldId="447"/>
            <ac:spMk id="34" creationId="{EC1945C0-A410-862C-520B-4111F5CAC254}"/>
          </ac:spMkLst>
        </pc:spChg>
        <pc:spChg chg="add mod">
          <ac:chgData name="OMKAR NALLAGONI" userId="42283962c45f59c9" providerId="LiveId" clId="{18808145-9E4E-4B7D-80A2-4ECEC5B1A245}" dt="2023-05-03T11:03:22.478" v="2244" actId="1035"/>
          <ac:spMkLst>
            <pc:docMk/>
            <pc:sldMk cId="4019660482" sldId="447"/>
            <ac:spMk id="35" creationId="{202C6A4A-31FA-9D96-CEAF-FF261B5EE33F}"/>
          </ac:spMkLst>
        </pc:spChg>
        <pc:spChg chg="add del mod">
          <ac:chgData name="OMKAR NALLAGONI" userId="42283962c45f59c9" providerId="LiveId" clId="{18808145-9E4E-4B7D-80A2-4ECEC5B1A245}" dt="2023-05-03T07:40:27.942" v="1172" actId="21"/>
          <ac:spMkLst>
            <pc:docMk/>
            <pc:sldMk cId="4019660482" sldId="447"/>
            <ac:spMk id="36" creationId="{C205A423-A9BA-D324-A34A-6FC81F7FED73}"/>
          </ac:spMkLst>
        </pc:spChg>
        <pc:spChg chg="add del mod">
          <ac:chgData name="OMKAR NALLAGONI" userId="42283962c45f59c9" providerId="LiveId" clId="{18808145-9E4E-4B7D-80A2-4ECEC5B1A245}" dt="2023-05-03T07:40:23.361" v="1171" actId="21"/>
          <ac:spMkLst>
            <pc:docMk/>
            <pc:sldMk cId="4019660482" sldId="447"/>
            <ac:spMk id="37" creationId="{9BE36264-0F94-4107-2451-BE8135E9C6FA}"/>
          </ac:spMkLst>
        </pc:spChg>
        <pc:spChg chg="add mod">
          <ac:chgData name="OMKAR NALLAGONI" userId="42283962c45f59c9" providerId="LiveId" clId="{18808145-9E4E-4B7D-80A2-4ECEC5B1A245}" dt="2023-05-03T11:03:22.478" v="2244" actId="1035"/>
          <ac:spMkLst>
            <pc:docMk/>
            <pc:sldMk cId="4019660482" sldId="447"/>
            <ac:spMk id="38" creationId="{A08EAC45-A09B-D373-7943-213BF14D7F93}"/>
          </ac:spMkLst>
        </pc:spChg>
        <pc:spChg chg="add mod">
          <ac:chgData name="OMKAR NALLAGONI" userId="42283962c45f59c9" providerId="LiveId" clId="{18808145-9E4E-4B7D-80A2-4ECEC5B1A245}" dt="2023-05-03T11:03:22.478" v="2244" actId="1035"/>
          <ac:spMkLst>
            <pc:docMk/>
            <pc:sldMk cId="4019660482" sldId="447"/>
            <ac:spMk id="39" creationId="{7E2DC997-0DDA-8900-CD0C-E753AB0B783D}"/>
          </ac:spMkLst>
        </pc:spChg>
        <pc:spChg chg="add del mod">
          <ac:chgData name="OMKAR NALLAGONI" userId="42283962c45f59c9" providerId="LiveId" clId="{18808145-9E4E-4B7D-80A2-4ECEC5B1A245}" dt="2023-05-03T11:03:22.478" v="2244" actId="1035"/>
          <ac:spMkLst>
            <pc:docMk/>
            <pc:sldMk cId="4019660482" sldId="447"/>
            <ac:spMk id="40" creationId="{4669E957-B3F5-823D-49F4-1EAAB5755DEE}"/>
          </ac:spMkLst>
        </pc:spChg>
        <pc:spChg chg="add mod">
          <ac:chgData name="OMKAR NALLAGONI" userId="42283962c45f59c9" providerId="LiveId" clId="{18808145-9E4E-4B7D-80A2-4ECEC5B1A245}" dt="2023-05-03T11:03:37.146" v="2246" actId="20577"/>
          <ac:spMkLst>
            <pc:docMk/>
            <pc:sldMk cId="4019660482" sldId="447"/>
            <ac:spMk id="41" creationId="{83ACD9A9-1E8C-03D6-428A-8C0797451428}"/>
          </ac:spMkLst>
        </pc:spChg>
        <pc:spChg chg="add mod">
          <ac:chgData name="OMKAR NALLAGONI" userId="42283962c45f59c9" providerId="LiveId" clId="{18808145-9E4E-4B7D-80A2-4ECEC5B1A245}" dt="2023-05-03T11:03:22.478" v="2244" actId="1035"/>
          <ac:spMkLst>
            <pc:docMk/>
            <pc:sldMk cId="4019660482" sldId="447"/>
            <ac:spMk id="42" creationId="{E579B62B-7C48-4B39-1946-2454E6A2ED44}"/>
          </ac:spMkLst>
        </pc:spChg>
        <pc:spChg chg="add mod">
          <ac:chgData name="OMKAR NALLAGONI" userId="42283962c45f59c9" providerId="LiveId" clId="{18808145-9E4E-4B7D-80A2-4ECEC5B1A245}" dt="2023-05-03T11:03:22.478" v="2244" actId="1035"/>
          <ac:spMkLst>
            <pc:docMk/>
            <pc:sldMk cId="4019660482" sldId="447"/>
            <ac:spMk id="43" creationId="{ED726039-6E59-D2C6-9934-1972C4F20A03}"/>
          </ac:spMkLst>
        </pc:spChg>
        <pc:spChg chg="add mod">
          <ac:chgData name="OMKAR NALLAGONI" userId="42283962c45f59c9" providerId="LiveId" clId="{18808145-9E4E-4B7D-80A2-4ECEC5B1A245}" dt="2023-05-03T11:03:22.478" v="2244" actId="1035"/>
          <ac:spMkLst>
            <pc:docMk/>
            <pc:sldMk cId="4019660482" sldId="447"/>
            <ac:spMk id="44" creationId="{241949F7-2990-2DF3-9C0B-97E07A0A8E5A}"/>
          </ac:spMkLst>
        </pc:spChg>
        <pc:spChg chg="add mod">
          <ac:chgData name="OMKAR NALLAGONI" userId="42283962c45f59c9" providerId="LiveId" clId="{18808145-9E4E-4B7D-80A2-4ECEC5B1A245}" dt="2023-05-03T11:03:22.478" v="2244" actId="1035"/>
          <ac:spMkLst>
            <pc:docMk/>
            <pc:sldMk cId="4019660482" sldId="447"/>
            <ac:spMk id="45" creationId="{E6A3C529-686E-9D13-E8F0-BB2B17F6966D}"/>
          </ac:spMkLst>
        </pc:spChg>
        <pc:spChg chg="add del mod">
          <ac:chgData name="OMKAR NALLAGONI" userId="42283962c45f59c9" providerId="LiveId" clId="{18808145-9E4E-4B7D-80A2-4ECEC5B1A245}" dt="2023-05-03T08:32:14.890" v="2110" actId="21"/>
          <ac:spMkLst>
            <pc:docMk/>
            <pc:sldMk cId="4019660482" sldId="447"/>
            <ac:spMk id="46" creationId="{31FBF545-EFFE-5339-7E57-FDDB67EDBEFC}"/>
          </ac:spMkLst>
        </pc:spChg>
        <pc:spChg chg="add del mod">
          <ac:chgData name="OMKAR NALLAGONI" userId="42283962c45f59c9" providerId="LiveId" clId="{18808145-9E4E-4B7D-80A2-4ECEC5B1A245}" dt="2023-05-03T08:33:00.156" v="2127" actId="21"/>
          <ac:spMkLst>
            <pc:docMk/>
            <pc:sldMk cId="4019660482" sldId="447"/>
            <ac:spMk id="47" creationId="{73572290-11C6-413B-7F90-E7C5DCB7344C}"/>
          </ac:spMkLst>
        </pc:spChg>
        <pc:spChg chg="add mod">
          <ac:chgData name="OMKAR NALLAGONI" userId="42283962c45f59c9" providerId="LiveId" clId="{18808145-9E4E-4B7D-80A2-4ECEC5B1A245}" dt="2023-05-03T11:03:22.478" v="2244" actId="1035"/>
          <ac:spMkLst>
            <pc:docMk/>
            <pc:sldMk cId="4019660482" sldId="447"/>
            <ac:spMk id="48" creationId="{C052C313-B220-FA50-D11B-99AFF267962A}"/>
          </ac:spMkLst>
        </pc:spChg>
        <pc:spChg chg="add del mod">
          <ac:chgData name="OMKAR NALLAGONI" userId="42283962c45f59c9" providerId="LiveId" clId="{18808145-9E4E-4B7D-80A2-4ECEC5B1A245}" dt="2023-05-03T08:34:24.473" v="2154" actId="21"/>
          <ac:spMkLst>
            <pc:docMk/>
            <pc:sldMk cId="4019660482" sldId="447"/>
            <ac:spMk id="49" creationId="{06C294DE-6BD3-6F9F-86CA-3225E7581770}"/>
          </ac:spMkLst>
        </pc:spChg>
        <pc:spChg chg="add mod">
          <ac:chgData name="OMKAR NALLAGONI" userId="42283962c45f59c9" providerId="LiveId" clId="{18808145-9E4E-4B7D-80A2-4ECEC5B1A245}" dt="2023-05-03T14:00:04.208" v="3669" actId="1076"/>
          <ac:spMkLst>
            <pc:docMk/>
            <pc:sldMk cId="4019660482" sldId="447"/>
            <ac:spMk id="50" creationId="{3F5AB483-A123-023D-2456-330258E07EE8}"/>
          </ac:spMkLst>
        </pc:spChg>
        <pc:picChg chg="add del mod">
          <ac:chgData name="OMKAR NALLAGONI" userId="42283962c45f59c9" providerId="LiveId" clId="{18808145-9E4E-4B7D-80A2-4ECEC5B1A245}" dt="2023-05-03T08:32:14.890" v="2110" actId="21"/>
          <ac:picMkLst>
            <pc:docMk/>
            <pc:sldMk cId="4019660482" sldId="447"/>
            <ac:picMk id="4098" creationId="{E9A24DB6-B46A-45BA-E9D1-265729E7E96A}"/>
          </ac:picMkLst>
        </pc:picChg>
        <pc:picChg chg="add mod">
          <ac:chgData name="OMKAR NALLAGONI" userId="42283962c45f59c9" providerId="LiveId" clId="{18808145-9E4E-4B7D-80A2-4ECEC5B1A245}" dt="2023-05-03T11:03:22.478" v="2244" actId="1035"/>
          <ac:picMkLst>
            <pc:docMk/>
            <pc:sldMk cId="4019660482" sldId="447"/>
            <ac:picMk id="4100" creationId="{22335F3A-9596-F15C-093A-AE58A9969716}"/>
          </ac:picMkLst>
        </pc:picChg>
      </pc:sldChg>
      <pc:sldChg chg="addSp delSp modSp add del mod">
        <pc:chgData name="OMKAR NALLAGONI" userId="42283962c45f59c9" providerId="LiveId" clId="{18808145-9E4E-4B7D-80A2-4ECEC5B1A245}" dt="2023-05-03T11:02:53.653" v="2196" actId="2696"/>
        <pc:sldMkLst>
          <pc:docMk/>
          <pc:sldMk cId="162020572" sldId="448"/>
        </pc:sldMkLst>
        <pc:spChg chg="del">
          <ac:chgData name="OMKAR NALLAGONI" userId="42283962c45f59c9" providerId="LiveId" clId="{18808145-9E4E-4B7D-80A2-4ECEC5B1A245}" dt="2023-05-03T11:02:36.904" v="2194" actId="21"/>
          <ac:spMkLst>
            <pc:docMk/>
            <pc:sldMk cId="162020572" sldId="448"/>
            <ac:spMk id="3" creationId="{C3D4CDE1-2CE9-464E-BCED-6BA38CB17939}"/>
          </ac:spMkLst>
        </pc:spChg>
        <pc:spChg chg="add del mod">
          <ac:chgData name="OMKAR NALLAGONI" userId="42283962c45f59c9" providerId="LiveId" clId="{18808145-9E4E-4B7D-80A2-4ECEC5B1A245}" dt="2023-05-03T11:02:41.229" v="2195" actId="21"/>
          <ac:spMkLst>
            <pc:docMk/>
            <pc:sldMk cId="162020572" sldId="448"/>
            <ac:spMk id="6" creationId="{522DFB9A-FB0E-1C0B-01BD-FC8E7C65F8F8}"/>
          </ac:spMkLst>
        </pc:spChg>
        <pc:picChg chg="del">
          <ac:chgData name="OMKAR NALLAGONI" userId="42283962c45f59c9" providerId="LiveId" clId="{18808145-9E4E-4B7D-80A2-4ECEC5B1A245}" dt="2023-05-03T11:02:33.122" v="2193" actId="21"/>
          <ac:picMkLst>
            <pc:docMk/>
            <pc:sldMk cId="162020572" sldId="448"/>
            <ac:picMk id="5" creationId="{2C9D12D6-43C4-4999-ADD6-6F25FE93B8CD}"/>
          </ac:picMkLst>
        </pc:picChg>
      </pc:sldChg>
      <pc:sldChg chg="addSp delSp modSp new mod setBg">
        <pc:chgData name="OMKAR NALLAGONI" userId="42283962c45f59c9" providerId="LiveId" clId="{18808145-9E4E-4B7D-80A2-4ECEC5B1A245}" dt="2023-05-03T14:04:02.662" v="3841" actId="27636"/>
        <pc:sldMkLst>
          <pc:docMk/>
          <pc:sldMk cId="3658011567" sldId="448"/>
        </pc:sldMkLst>
        <pc:spChg chg="mod">
          <ac:chgData name="OMKAR NALLAGONI" userId="42283962c45f59c9" providerId="LiveId" clId="{18808145-9E4E-4B7D-80A2-4ECEC5B1A245}" dt="2023-05-03T14:04:02.662" v="3841" actId="27636"/>
          <ac:spMkLst>
            <pc:docMk/>
            <pc:sldMk cId="3658011567" sldId="448"/>
            <ac:spMk id="2" creationId="{FFFD1C81-34C3-AA5D-FAF0-4D43E84ACBF6}"/>
          </ac:spMkLst>
        </pc:spChg>
        <pc:spChg chg="del mod">
          <ac:chgData name="OMKAR NALLAGONI" userId="42283962c45f59c9" providerId="LiveId" clId="{18808145-9E4E-4B7D-80A2-4ECEC5B1A245}" dt="2023-05-03T11:07:19.867" v="2294" actId="26606"/>
          <ac:spMkLst>
            <pc:docMk/>
            <pc:sldMk cId="3658011567" sldId="448"/>
            <ac:spMk id="3" creationId="{AF2C2CE5-6AC8-6095-8122-68456A5C544F}"/>
          </ac:spMkLst>
        </pc:spChg>
        <pc:spChg chg="add">
          <ac:chgData name="OMKAR NALLAGONI" userId="42283962c45f59c9" providerId="LiveId" clId="{18808145-9E4E-4B7D-80A2-4ECEC5B1A245}" dt="2023-05-03T11:07:19.867" v="2294" actId="26606"/>
          <ac:spMkLst>
            <pc:docMk/>
            <pc:sldMk cId="3658011567" sldId="448"/>
            <ac:spMk id="22" creationId="{5A7802B6-FF37-40CF-A7E2-6F2A0D9A91EF}"/>
          </ac:spMkLst>
        </pc:spChg>
        <pc:grpChg chg="add">
          <ac:chgData name="OMKAR NALLAGONI" userId="42283962c45f59c9" providerId="LiveId" clId="{18808145-9E4E-4B7D-80A2-4ECEC5B1A245}" dt="2023-05-03T11:07:19.867" v="2294" actId="26606"/>
          <ac:grpSpMkLst>
            <pc:docMk/>
            <pc:sldMk cId="3658011567" sldId="448"/>
            <ac:grpSpMk id="10" creationId="{B4DE830A-B531-4A3B-96F6-0ECE88B08555}"/>
          </ac:grpSpMkLst>
        </pc:grpChg>
        <pc:picChg chg="add">
          <ac:chgData name="OMKAR NALLAGONI" userId="42283962c45f59c9" providerId="LiveId" clId="{18808145-9E4E-4B7D-80A2-4ECEC5B1A245}" dt="2023-05-03T11:07:19.867" v="2294" actId="26606"/>
          <ac:picMkLst>
            <pc:docMk/>
            <pc:sldMk cId="3658011567" sldId="448"/>
            <ac:picMk id="7" creationId="{926E77C9-6564-0B06-34E3-E69656400356}"/>
          </ac:picMkLst>
        </pc:picChg>
      </pc:sldChg>
      <pc:sldChg chg="modSp new del mod">
        <pc:chgData name="OMKAR NALLAGONI" userId="42283962c45f59c9" providerId="LiveId" clId="{18808145-9E4E-4B7D-80A2-4ECEC5B1A245}" dt="2023-05-03T14:08:06.897" v="4014" actId="2696"/>
        <pc:sldMkLst>
          <pc:docMk/>
          <pc:sldMk cId="3742444310" sldId="449"/>
        </pc:sldMkLst>
        <pc:spChg chg="mod">
          <ac:chgData name="OMKAR NALLAGONI" userId="42283962c45f59c9" providerId="LiveId" clId="{18808145-9E4E-4B7D-80A2-4ECEC5B1A245}" dt="2023-05-03T11:15:29.383" v="2341"/>
          <ac:spMkLst>
            <pc:docMk/>
            <pc:sldMk cId="3742444310" sldId="449"/>
            <ac:spMk id="3" creationId="{D0C5119E-96F6-0A81-3F9B-45D8E85EC883}"/>
          </ac:spMkLst>
        </pc:spChg>
      </pc:sldChg>
      <pc:sldChg chg="addSp delSp modSp add mod delAnim modAnim">
        <pc:chgData name="OMKAR NALLAGONI" userId="42283962c45f59c9" providerId="LiveId" clId="{18808145-9E4E-4B7D-80A2-4ECEC5B1A245}" dt="2023-05-05T03:13:24.049" v="4148" actId="20577"/>
        <pc:sldMkLst>
          <pc:docMk/>
          <pc:sldMk cId="493868272" sldId="450"/>
        </pc:sldMkLst>
        <pc:spChg chg="del">
          <ac:chgData name="OMKAR NALLAGONI" userId="42283962c45f59c9" providerId="LiveId" clId="{18808145-9E4E-4B7D-80A2-4ECEC5B1A245}" dt="2023-05-03T11:16:18.439" v="2344" actId="21"/>
          <ac:spMkLst>
            <pc:docMk/>
            <pc:sldMk cId="493868272" sldId="450"/>
            <ac:spMk id="2" creationId="{FFFD1C81-34C3-AA5D-FAF0-4D43E84ACBF6}"/>
          </ac:spMkLst>
        </pc:spChg>
        <pc:spChg chg="add del mod">
          <ac:chgData name="OMKAR NALLAGONI" userId="42283962c45f59c9" providerId="LiveId" clId="{18808145-9E4E-4B7D-80A2-4ECEC5B1A245}" dt="2023-05-03T12:48:28.497" v="2363" actId="21"/>
          <ac:spMkLst>
            <pc:docMk/>
            <pc:sldMk cId="493868272" sldId="450"/>
            <ac:spMk id="4" creationId="{4D3EDFA8-1BFE-8A17-3E6C-53F37BA65400}"/>
          </ac:spMkLst>
        </pc:spChg>
        <pc:spChg chg="add del mod">
          <ac:chgData name="OMKAR NALLAGONI" userId="42283962c45f59c9" providerId="LiveId" clId="{18808145-9E4E-4B7D-80A2-4ECEC5B1A245}" dt="2023-05-03T12:48:42.985" v="2367" actId="21"/>
          <ac:spMkLst>
            <pc:docMk/>
            <pc:sldMk cId="493868272" sldId="450"/>
            <ac:spMk id="9" creationId="{CC482C5B-397E-7479-6F1D-2B24A26C36EB}"/>
          </ac:spMkLst>
        </pc:spChg>
        <pc:spChg chg="add mod">
          <ac:chgData name="OMKAR NALLAGONI" userId="42283962c45f59c9" providerId="LiveId" clId="{18808145-9E4E-4B7D-80A2-4ECEC5B1A245}" dt="2023-05-05T03:13:24.049" v="4148" actId="20577"/>
          <ac:spMkLst>
            <pc:docMk/>
            <pc:sldMk cId="493868272" sldId="450"/>
            <ac:spMk id="21" creationId="{48038D13-87A6-56B7-9A04-B61E960ACCF6}"/>
          </ac:spMkLst>
        </pc:spChg>
        <pc:picChg chg="add del mod">
          <ac:chgData name="OMKAR NALLAGONI" userId="42283962c45f59c9" providerId="LiveId" clId="{18808145-9E4E-4B7D-80A2-4ECEC5B1A245}" dt="2023-05-03T12:48:35.045" v="2364" actId="21"/>
          <ac:picMkLst>
            <pc:docMk/>
            <pc:sldMk cId="493868272" sldId="450"/>
            <ac:picMk id="5" creationId="{66F833B9-F520-04BA-9C5A-9653F9A30E31}"/>
          </ac:picMkLst>
        </pc:picChg>
        <pc:picChg chg="add del mod">
          <ac:chgData name="OMKAR NALLAGONI" userId="42283962c45f59c9" providerId="LiveId" clId="{18808145-9E4E-4B7D-80A2-4ECEC5B1A245}" dt="2023-05-03T12:48:38.291" v="2366" actId="21"/>
          <ac:picMkLst>
            <pc:docMk/>
            <pc:sldMk cId="493868272" sldId="450"/>
            <ac:picMk id="6" creationId="{5DA6F290-D5AD-AA26-3E79-7BC2B63F3E39}"/>
          </ac:picMkLst>
        </pc:picChg>
        <pc:picChg chg="del">
          <ac:chgData name="OMKAR NALLAGONI" userId="42283962c45f59c9" providerId="LiveId" clId="{18808145-9E4E-4B7D-80A2-4ECEC5B1A245}" dt="2023-05-03T11:16:14.430" v="2343" actId="21"/>
          <ac:picMkLst>
            <pc:docMk/>
            <pc:sldMk cId="493868272" sldId="450"/>
            <ac:picMk id="7" creationId="{926E77C9-6564-0B06-34E3-E69656400356}"/>
          </ac:picMkLst>
        </pc:picChg>
      </pc:sldChg>
      <pc:sldChg chg="addSp delSp modSp add mod modAnim">
        <pc:chgData name="OMKAR NALLAGONI" userId="42283962c45f59c9" providerId="LiveId" clId="{18808145-9E4E-4B7D-80A2-4ECEC5B1A245}" dt="2023-05-03T14:07:37.328" v="4012" actId="20577"/>
        <pc:sldMkLst>
          <pc:docMk/>
          <pc:sldMk cId="2118181852" sldId="451"/>
        </pc:sldMkLst>
        <pc:spChg chg="del">
          <ac:chgData name="OMKAR NALLAGONI" userId="42283962c45f59c9" providerId="LiveId" clId="{18808145-9E4E-4B7D-80A2-4ECEC5B1A245}" dt="2023-05-03T12:26:34.540" v="2355" actId="21"/>
          <ac:spMkLst>
            <pc:docMk/>
            <pc:sldMk cId="2118181852" sldId="451"/>
            <ac:spMk id="2" creationId="{FFFD1C81-34C3-AA5D-FAF0-4D43E84ACBF6}"/>
          </ac:spMkLst>
        </pc:spChg>
        <pc:spChg chg="add del mod">
          <ac:chgData name="OMKAR NALLAGONI" userId="42283962c45f59c9" providerId="LiveId" clId="{18808145-9E4E-4B7D-80A2-4ECEC5B1A245}" dt="2023-05-03T12:26:43.465" v="2357" actId="21"/>
          <ac:spMkLst>
            <pc:docMk/>
            <pc:sldMk cId="2118181852" sldId="451"/>
            <ac:spMk id="4" creationId="{CC238A13-3769-C76F-6A27-728BD7B066D9}"/>
          </ac:spMkLst>
        </pc:spChg>
        <pc:spChg chg="add del mod">
          <ac:chgData name="OMKAR NALLAGONI" userId="42283962c45f59c9" providerId="LiveId" clId="{18808145-9E4E-4B7D-80A2-4ECEC5B1A245}" dt="2023-05-03T14:01:59.580" v="3684" actId="21"/>
          <ac:spMkLst>
            <pc:docMk/>
            <pc:sldMk cId="2118181852" sldId="451"/>
            <ac:spMk id="6" creationId="{C91FDEE5-EE9A-8E04-E185-0D7F23ABF901}"/>
          </ac:spMkLst>
        </pc:spChg>
        <pc:spChg chg="add mod">
          <ac:chgData name="OMKAR NALLAGONI" userId="42283962c45f59c9" providerId="LiveId" clId="{18808145-9E4E-4B7D-80A2-4ECEC5B1A245}" dt="2023-05-03T14:07:37.328" v="4012" actId="20577"/>
          <ac:spMkLst>
            <pc:docMk/>
            <pc:sldMk cId="2118181852" sldId="451"/>
            <ac:spMk id="8" creationId="{AB7555E8-1C7A-E915-EA8C-7303AF167E57}"/>
          </ac:spMkLst>
        </pc:spChg>
        <pc:picChg chg="del">
          <ac:chgData name="OMKAR NALLAGONI" userId="42283962c45f59c9" providerId="LiveId" clId="{18808145-9E4E-4B7D-80A2-4ECEC5B1A245}" dt="2023-05-03T12:26:40.278" v="2356" actId="21"/>
          <ac:picMkLst>
            <pc:docMk/>
            <pc:sldMk cId="2118181852" sldId="451"/>
            <ac:picMk id="7" creationId="{926E77C9-6564-0B06-34E3-E69656400356}"/>
          </ac:picMkLst>
        </pc:picChg>
      </pc:sldChg>
      <pc:sldChg chg="add del">
        <pc:chgData name="OMKAR NALLAGONI" userId="42283962c45f59c9" providerId="LiveId" clId="{18808145-9E4E-4B7D-80A2-4ECEC5B1A245}" dt="2023-05-03T14:08:03.793" v="4013" actId="2696"/>
        <pc:sldMkLst>
          <pc:docMk/>
          <pc:sldMk cId="4036310173" sldId="452"/>
        </pc:sldMkLst>
      </pc:sldChg>
      <pc:sldChg chg="modSp add mod">
        <pc:chgData name="OMKAR NALLAGONI" userId="42283962c45f59c9" providerId="LiveId" clId="{18808145-9E4E-4B7D-80A2-4ECEC5B1A245}" dt="2023-05-03T13:54:52.770" v="3637" actId="207"/>
        <pc:sldMkLst>
          <pc:docMk/>
          <pc:sldMk cId="1310692241" sldId="453"/>
        </pc:sldMkLst>
        <pc:spChg chg="mod">
          <ac:chgData name="OMKAR NALLAGONI" userId="42283962c45f59c9" providerId="LiveId" clId="{18808145-9E4E-4B7D-80A2-4ECEC5B1A245}" dt="2023-05-03T13:54:52.770" v="3637" actId="207"/>
          <ac:spMkLst>
            <pc:docMk/>
            <pc:sldMk cId="1310692241" sldId="453"/>
            <ac:spMk id="2" creationId="{3141BA10-E5D0-4540-A968-A1CE3105F57C}"/>
          </ac:spMkLst>
        </pc:spChg>
      </pc:sldChg>
      <pc:sldChg chg="addSp delSp add del mod">
        <pc:chgData name="OMKAR NALLAGONI" userId="42283962c45f59c9" providerId="LiveId" clId="{18808145-9E4E-4B7D-80A2-4ECEC5B1A245}" dt="2023-05-03T13:20:25.997" v="3305" actId="2890"/>
        <pc:sldMkLst>
          <pc:docMk/>
          <pc:sldMk cId="2617700609" sldId="453"/>
        </pc:sldMkLst>
        <pc:inkChg chg="add del">
          <ac:chgData name="OMKAR NALLAGONI" userId="42283962c45f59c9" providerId="LiveId" clId="{18808145-9E4E-4B7D-80A2-4ECEC5B1A245}" dt="2023-05-03T13:20:25.519" v="3304" actId="9405"/>
          <ac:inkMkLst>
            <pc:docMk/>
            <pc:sldMk cId="2617700609" sldId="453"/>
            <ac:inkMk id="3" creationId="{547E6A87-5ACF-AF94-5197-10B8663CC0FB}"/>
          </ac:inkMkLst>
        </pc:inkChg>
        <pc:inkChg chg="add del">
          <ac:chgData name="OMKAR NALLAGONI" userId="42283962c45f59c9" providerId="LiveId" clId="{18808145-9E4E-4B7D-80A2-4ECEC5B1A245}" dt="2023-05-03T13:20:25.105" v="3303" actId="9405"/>
          <ac:inkMkLst>
            <pc:docMk/>
            <pc:sldMk cId="2617700609" sldId="453"/>
            <ac:inkMk id="14" creationId="{00F2CEEC-F339-B8E7-478A-8EB097612D3E}"/>
          </ac:inkMkLst>
        </pc:inkChg>
        <pc:inkChg chg="add del">
          <ac:chgData name="OMKAR NALLAGONI" userId="42283962c45f59c9" providerId="LiveId" clId="{18808145-9E4E-4B7D-80A2-4ECEC5B1A245}" dt="2023-05-03T13:20:24.743" v="3302" actId="9405"/>
          <ac:inkMkLst>
            <pc:docMk/>
            <pc:sldMk cId="2617700609" sldId="453"/>
            <ac:inkMk id="15" creationId="{6D5FA820-363C-C279-C98C-B27A3550BBFD}"/>
          </ac:inkMkLst>
        </pc:inkChg>
        <pc:inkChg chg="add del">
          <ac:chgData name="OMKAR NALLAGONI" userId="42283962c45f59c9" providerId="LiveId" clId="{18808145-9E4E-4B7D-80A2-4ECEC5B1A245}" dt="2023-05-03T13:20:24.312" v="3301" actId="9405"/>
          <ac:inkMkLst>
            <pc:docMk/>
            <pc:sldMk cId="2617700609" sldId="453"/>
            <ac:inkMk id="16" creationId="{314D9081-22F1-3155-179D-9AF89FBBCE9B}"/>
          </ac:inkMkLst>
        </pc:inkChg>
        <pc:inkChg chg="add del">
          <ac:chgData name="OMKAR NALLAGONI" userId="42283962c45f59c9" providerId="LiveId" clId="{18808145-9E4E-4B7D-80A2-4ECEC5B1A245}" dt="2023-05-03T13:20:23.859" v="3300" actId="9405"/>
          <ac:inkMkLst>
            <pc:docMk/>
            <pc:sldMk cId="2617700609" sldId="453"/>
            <ac:inkMk id="17" creationId="{E12B0E34-B71B-5B88-790F-C330EE83384C}"/>
          </ac:inkMkLst>
        </pc:inkChg>
        <pc:inkChg chg="add del">
          <ac:chgData name="OMKAR NALLAGONI" userId="42283962c45f59c9" providerId="LiveId" clId="{18808145-9E4E-4B7D-80A2-4ECEC5B1A245}" dt="2023-05-03T13:20:23.386" v="3299" actId="9405"/>
          <ac:inkMkLst>
            <pc:docMk/>
            <pc:sldMk cId="2617700609" sldId="453"/>
            <ac:inkMk id="18" creationId="{E794ACCF-ECA7-964F-3F09-0CE96589350B}"/>
          </ac:inkMkLst>
        </pc:inkChg>
      </pc:sldChg>
      <pc:sldChg chg="addSp delSp modSp add del mod">
        <pc:chgData name="OMKAR NALLAGONI" userId="42283962c45f59c9" providerId="LiveId" clId="{18808145-9E4E-4B7D-80A2-4ECEC5B1A245}" dt="2023-05-03T12:52:54.823" v="2371" actId="2696"/>
        <pc:sldMkLst>
          <pc:docMk/>
          <pc:sldMk cId="3046245671" sldId="453"/>
        </pc:sldMkLst>
        <pc:spChg chg="add mod">
          <ac:chgData name="OMKAR NALLAGONI" userId="42283962c45f59c9" providerId="LiveId" clId="{18808145-9E4E-4B7D-80A2-4ECEC5B1A245}" dt="2023-05-03T12:52:51.174" v="2370" actId="21"/>
          <ac:spMkLst>
            <pc:docMk/>
            <pc:sldMk cId="3046245671" sldId="453"/>
            <ac:spMk id="3" creationId="{66644328-D6CF-84C8-E505-262DE2AE54F0}"/>
          </ac:spMkLst>
        </pc:spChg>
        <pc:spChg chg="del">
          <ac:chgData name="OMKAR NALLAGONI" userId="42283962c45f59c9" providerId="LiveId" clId="{18808145-9E4E-4B7D-80A2-4ECEC5B1A245}" dt="2023-05-03T12:52:51.174" v="2370" actId="21"/>
          <ac:spMkLst>
            <pc:docMk/>
            <pc:sldMk cId="3046245671" sldId="453"/>
            <ac:spMk id="6" creationId="{A6B42F57-239D-CAAD-B74F-BCCEBE3A62B5}"/>
          </ac:spMkLst>
        </pc:spChg>
        <pc:picChg chg="del">
          <ac:chgData name="OMKAR NALLAGONI" userId="42283962c45f59c9" providerId="LiveId" clId="{18808145-9E4E-4B7D-80A2-4ECEC5B1A245}" dt="2023-05-03T12:52:45.328" v="2369" actId="21"/>
          <ac:picMkLst>
            <pc:docMk/>
            <pc:sldMk cId="3046245671" sldId="453"/>
            <ac:picMk id="1051" creationId="{12C80F55-8990-A75E-84E5-CBDDF10A36C8}"/>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43DF76-0D27-419C-83FE-A7918476451B}"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EE20E9DD-63E6-4C0F-890C-094B3DA22B29}">
      <dgm:prSet/>
      <dgm:spPr/>
      <dgm:t>
        <a:bodyPr/>
        <a:lstStyle/>
        <a:p>
          <a:r>
            <a:rPr lang="en-US" dirty="0"/>
            <a:t>The need for Data Science.</a:t>
          </a:r>
        </a:p>
      </dgm:t>
    </dgm:pt>
    <dgm:pt modelId="{7493B2C7-C7D4-430B-9233-DC952154F5F1}" type="parTrans" cxnId="{416E236C-E460-4172-B353-7757DC902A46}">
      <dgm:prSet/>
      <dgm:spPr/>
      <dgm:t>
        <a:bodyPr/>
        <a:lstStyle/>
        <a:p>
          <a:endParaRPr lang="en-US"/>
        </a:p>
      </dgm:t>
    </dgm:pt>
    <dgm:pt modelId="{EA8F36C1-6F52-4679-AFAF-B2EF26BFC45E}" type="sibTrans" cxnId="{416E236C-E460-4172-B353-7757DC902A46}">
      <dgm:prSet/>
      <dgm:spPr/>
      <dgm:t>
        <a:bodyPr/>
        <a:lstStyle/>
        <a:p>
          <a:endParaRPr lang="en-US"/>
        </a:p>
      </dgm:t>
    </dgm:pt>
    <dgm:pt modelId="{7707506F-6BEA-4A49-B62C-4F5B8A3D6F84}">
      <dgm:prSet/>
      <dgm:spPr/>
      <dgm:t>
        <a:bodyPr/>
        <a:lstStyle/>
        <a:p>
          <a:r>
            <a:rPr lang="en-US" dirty="0"/>
            <a:t>What is Data Science?</a:t>
          </a:r>
        </a:p>
      </dgm:t>
    </dgm:pt>
    <dgm:pt modelId="{79732C73-6D12-4381-8521-FDD177AFF1CB}" type="parTrans" cxnId="{87CDE016-CD81-4765-BC6F-AE9F5675A3C0}">
      <dgm:prSet/>
      <dgm:spPr/>
      <dgm:t>
        <a:bodyPr/>
        <a:lstStyle/>
        <a:p>
          <a:endParaRPr lang="en-US"/>
        </a:p>
      </dgm:t>
    </dgm:pt>
    <dgm:pt modelId="{58145B5E-0CEA-413A-B144-CDAB986CD3A9}" type="sibTrans" cxnId="{87CDE016-CD81-4765-BC6F-AE9F5675A3C0}">
      <dgm:prSet/>
      <dgm:spPr/>
      <dgm:t>
        <a:bodyPr/>
        <a:lstStyle/>
        <a:p>
          <a:endParaRPr lang="en-US"/>
        </a:p>
      </dgm:t>
    </dgm:pt>
    <dgm:pt modelId="{34F58505-469B-4EC5-815F-44C0CDCAA486}">
      <dgm:prSet/>
      <dgm:spPr/>
      <dgm:t>
        <a:bodyPr/>
        <a:lstStyle/>
        <a:p>
          <a:r>
            <a:rPr lang="en-US" dirty="0"/>
            <a:t>How is it different from Business Intelligence (BI) and Data Analysis?</a:t>
          </a:r>
        </a:p>
      </dgm:t>
    </dgm:pt>
    <dgm:pt modelId="{0A472FFD-3AEE-404D-B073-60CF7B2DDE27}" type="parTrans" cxnId="{A0CEDECC-D7D3-4F3C-841D-54E65C3F7B7C}">
      <dgm:prSet/>
      <dgm:spPr/>
      <dgm:t>
        <a:bodyPr/>
        <a:lstStyle/>
        <a:p>
          <a:endParaRPr lang="en-US"/>
        </a:p>
      </dgm:t>
    </dgm:pt>
    <dgm:pt modelId="{56B3F088-7F88-48D6-9A33-AC840DDFDA34}" type="sibTrans" cxnId="{A0CEDECC-D7D3-4F3C-841D-54E65C3F7B7C}">
      <dgm:prSet/>
      <dgm:spPr/>
      <dgm:t>
        <a:bodyPr/>
        <a:lstStyle/>
        <a:p>
          <a:endParaRPr lang="en-US"/>
        </a:p>
      </dgm:t>
    </dgm:pt>
    <dgm:pt modelId="{CB098FF2-84FD-442B-BA34-BC2F99092BE0}">
      <dgm:prSet/>
      <dgm:spPr/>
      <dgm:t>
        <a:bodyPr/>
        <a:lstStyle/>
        <a:p>
          <a:r>
            <a:rPr lang="en-US" dirty="0"/>
            <a:t>The lifecycle of Data Science with the help of a use case.</a:t>
          </a:r>
        </a:p>
      </dgm:t>
    </dgm:pt>
    <dgm:pt modelId="{6AC50795-78F7-435B-AE42-422B2A459364}" type="parTrans" cxnId="{EEFB2008-AFD9-44DB-AAED-57575B33247F}">
      <dgm:prSet/>
      <dgm:spPr/>
      <dgm:t>
        <a:bodyPr/>
        <a:lstStyle/>
        <a:p>
          <a:endParaRPr lang="en-US"/>
        </a:p>
      </dgm:t>
    </dgm:pt>
    <dgm:pt modelId="{4FC52AD2-68D5-4F44-891A-4E6850719BFE}" type="sibTrans" cxnId="{EEFB2008-AFD9-44DB-AAED-57575B33247F}">
      <dgm:prSet/>
      <dgm:spPr/>
      <dgm:t>
        <a:bodyPr/>
        <a:lstStyle/>
        <a:p>
          <a:endParaRPr lang="en-US"/>
        </a:p>
      </dgm:t>
    </dgm:pt>
    <dgm:pt modelId="{6412E861-3D13-460C-BAA3-D4F3E3012FBC}">
      <dgm:prSet/>
      <dgm:spPr/>
      <dgm:t>
        <a:bodyPr/>
        <a:lstStyle/>
        <a:p>
          <a:r>
            <a:rPr lang="en-US" dirty="0"/>
            <a:t>Power of Data Science</a:t>
          </a:r>
        </a:p>
      </dgm:t>
    </dgm:pt>
    <dgm:pt modelId="{BD8888F5-E21F-4811-B701-8A400196F31C}" type="parTrans" cxnId="{D51D7D1C-D750-4EF4-9E82-465F7442ECD4}">
      <dgm:prSet/>
      <dgm:spPr/>
      <dgm:t>
        <a:bodyPr/>
        <a:lstStyle/>
        <a:p>
          <a:endParaRPr lang="en-US"/>
        </a:p>
      </dgm:t>
    </dgm:pt>
    <dgm:pt modelId="{2B6F6D30-B2A9-4674-8377-1D92E4515019}" type="sibTrans" cxnId="{D51D7D1C-D750-4EF4-9E82-465F7442ECD4}">
      <dgm:prSet/>
      <dgm:spPr/>
      <dgm:t>
        <a:bodyPr/>
        <a:lstStyle/>
        <a:p>
          <a:endParaRPr lang="en-US"/>
        </a:p>
      </dgm:t>
    </dgm:pt>
    <dgm:pt modelId="{6F806A1B-51B8-4042-BE2E-C2BD9975D7E0}">
      <dgm:prSet/>
      <dgm:spPr/>
      <dgm:t>
        <a:bodyPr/>
        <a:lstStyle/>
        <a:p>
          <a:r>
            <a:rPr lang="en-US"/>
            <a:t>What are Data Scientist</a:t>
          </a:r>
        </a:p>
      </dgm:t>
    </dgm:pt>
    <dgm:pt modelId="{8F4F4AF7-0DC9-4081-9F68-6D55F3B41E8D}" type="parTrans" cxnId="{6FFB2487-AF06-4F4A-AE2F-204198D4FC96}">
      <dgm:prSet/>
      <dgm:spPr/>
      <dgm:t>
        <a:bodyPr/>
        <a:lstStyle/>
        <a:p>
          <a:endParaRPr lang="en-US"/>
        </a:p>
      </dgm:t>
    </dgm:pt>
    <dgm:pt modelId="{D700AF6D-8E34-47D0-9744-C0EDA85F1625}" type="sibTrans" cxnId="{6FFB2487-AF06-4F4A-AE2F-204198D4FC96}">
      <dgm:prSet/>
      <dgm:spPr/>
      <dgm:t>
        <a:bodyPr/>
        <a:lstStyle/>
        <a:p>
          <a:endParaRPr lang="en-US"/>
        </a:p>
      </dgm:t>
    </dgm:pt>
    <dgm:pt modelId="{1BBBB5E5-B0D1-49C5-ADE9-BBE965117E65}">
      <dgm:prSet/>
      <dgm:spPr/>
      <dgm:t>
        <a:bodyPr/>
        <a:lstStyle/>
        <a:p>
          <a:r>
            <a:rPr lang="en-US"/>
            <a:t>What is Machine learning</a:t>
          </a:r>
        </a:p>
      </dgm:t>
    </dgm:pt>
    <dgm:pt modelId="{4B8FBE15-B8FF-4791-B976-FF71F9C5DF89}" type="parTrans" cxnId="{20D10BDC-5D56-4899-9DBD-39D9601A9C6B}">
      <dgm:prSet/>
      <dgm:spPr/>
      <dgm:t>
        <a:bodyPr/>
        <a:lstStyle/>
        <a:p>
          <a:endParaRPr lang="en-US"/>
        </a:p>
      </dgm:t>
    </dgm:pt>
    <dgm:pt modelId="{3C655DA7-362A-4595-95B8-83A9A411105D}" type="sibTrans" cxnId="{20D10BDC-5D56-4899-9DBD-39D9601A9C6B}">
      <dgm:prSet/>
      <dgm:spPr/>
      <dgm:t>
        <a:bodyPr/>
        <a:lstStyle/>
        <a:p>
          <a:endParaRPr lang="en-US"/>
        </a:p>
      </dgm:t>
    </dgm:pt>
    <dgm:pt modelId="{B22B47C1-215D-42BC-A283-D6A9BA5816A6}">
      <dgm:prSet/>
      <dgm:spPr/>
      <dgm:t>
        <a:bodyPr/>
        <a:lstStyle/>
        <a:p>
          <a:r>
            <a:rPr lang="en-US" dirty="0"/>
            <a:t>What is Generative AI – Chat GPT-</a:t>
          </a:r>
          <a:r>
            <a:rPr lang="en-US" dirty="0" err="1"/>
            <a:t>GenAI</a:t>
          </a:r>
          <a:endParaRPr lang="en-US" dirty="0"/>
        </a:p>
      </dgm:t>
    </dgm:pt>
    <dgm:pt modelId="{4A4C697F-59A9-421B-8BDB-20C7B37D9C5C}" type="parTrans" cxnId="{2D4A6178-78DF-458A-9F17-D51FD8251DA4}">
      <dgm:prSet/>
      <dgm:spPr/>
      <dgm:t>
        <a:bodyPr/>
        <a:lstStyle/>
        <a:p>
          <a:endParaRPr lang="en-US"/>
        </a:p>
      </dgm:t>
    </dgm:pt>
    <dgm:pt modelId="{CDBBB7DC-50D1-42A7-9888-1704C2DF61A6}" type="sibTrans" cxnId="{2D4A6178-78DF-458A-9F17-D51FD8251DA4}">
      <dgm:prSet/>
      <dgm:spPr/>
      <dgm:t>
        <a:bodyPr/>
        <a:lstStyle/>
        <a:p>
          <a:endParaRPr lang="en-US"/>
        </a:p>
      </dgm:t>
    </dgm:pt>
    <dgm:pt modelId="{5F02F5EE-149E-42AE-80D9-708A390B5D9F}" type="pres">
      <dgm:prSet presAssocID="{9F43DF76-0D27-419C-83FE-A7918476451B}" presName="linear" presStyleCnt="0">
        <dgm:presLayoutVars>
          <dgm:animLvl val="lvl"/>
          <dgm:resizeHandles val="exact"/>
        </dgm:presLayoutVars>
      </dgm:prSet>
      <dgm:spPr/>
    </dgm:pt>
    <dgm:pt modelId="{8FD2DC55-7475-4CE1-8329-AD7D5000D654}" type="pres">
      <dgm:prSet presAssocID="{EE20E9DD-63E6-4C0F-890C-094B3DA22B29}" presName="parentText" presStyleLbl="node1" presStyleIdx="0" presStyleCnt="8">
        <dgm:presLayoutVars>
          <dgm:chMax val="0"/>
          <dgm:bulletEnabled val="1"/>
        </dgm:presLayoutVars>
      </dgm:prSet>
      <dgm:spPr/>
    </dgm:pt>
    <dgm:pt modelId="{58BB5B19-39E9-40B9-BF87-B52C664E0C98}" type="pres">
      <dgm:prSet presAssocID="{EA8F36C1-6F52-4679-AFAF-B2EF26BFC45E}" presName="spacer" presStyleCnt="0"/>
      <dgm:spPr/>
    </dgm:pt>
    <dgm:pt modelId="{D8E51BCD-0F74-49BF-A066-86D28091561C}" type="pres">
      <dgm:prSet presAssocID="{7707506F-6BEA-4A49-B62C-4F5B8A3D6F84}" presName="parentText" presStyleLbl="node1" presStyleIdx="1" presStyleCnt="8" custLinFactNeighborX="0">
        <dgm:presLayoutVars>
          <dgm:chMax val="0"/>
          <dgm:bulletEnabled val="1"/>
        </dgm:presLayoutVars>
      </dgm:prSet>
      <dgm:spPr/>
    </dgm:pt>
    <dgm:pt modelId="{C8D3C971-C64A-45A4-B0D0-CC5899FD31AC}" type="pres">
      <dgm:prSet presAssocID="{58145B5E-0CEA-413A-B144-CDAB986CD3A9}" presName="spacer" presStyleCnt="0"/>
      <dgm:spPr/>
    </dgm:pt>
    <dgm:pt modelId="{E594189B-4B20-4F05-9718-60437CEE6EC3}" type="pres">
      <dgm:prSet presAssocID="{34F58505-469B-4EC5-815F-44C0CDCAA486}" presName="parentText" presStyleLbl="node1" presStyleIdx="2" presStyleCnt="8">
        <dgm:presLayoutVars>
          <dgm:chMax val="0"/>
          <dgm:bulletEnabled val="1"/>
        </dgm:presLayoutVars>
      </dgm:prSet>
      <dgm:spPr/>
    </dgm:pt>
    <dgm:pt modelId="{E37E6F7B-A63D-4549-B52A-88010CBB40BA}" type="pres">
      <dgm:prSet presAssocID="{56B3F088-7F88-48D6-9A33-AC840DDFDA34}" presName="spacer" presStyleCnt="0"/>
      <dgm:spPr/>
    </dgm:pt>
    <dgm:pt modelId="{3F1A225B-0FB6-499E-92C2-21506821F188}" type="pres">
      <dgm:prSet presAssocID="{CB098FF2-84FD-442B-BA34-BC2F99092BE0}" presName="parentText" presStyleLbl="node1" presStyleIdx="3" presStyleCnt="8">
        <dgm:presLayoutVars>
          <dgm:chMax val="0"/>
          <dgm:bulletEnabled val="1"/>
        </dgm:presLayoutVars>
      </dgm:prSet>
      <dgm:spPr/>
    </dgm:pt>
    <dgm:pt modelId="{5A320BE9-2F95-4019-B73C-B724304527CE}" type="pres">
      <dgm:prSet presAssocID="{4FC52AD2-68D5-4F44-891A-4E6850719BFE}" presName="spacer" presStyleCnt="0"/>
      <dgm:spPr/>
    </dgm:pt>
    <dgm:pt modelId="{FF0904CD-A850-420A-9C16-3E8716C8AD9F}" type="pres">
      <dgm:prSet presAssocID="{6412E861-3D13-460C-BAA3-D4F3E3012FBC}" presName="parentText" presStyleLbl="node1" presStyleIdx="4" presStyleCnt="8">
        <dgm:presLayoutVars>
          <dgm:chMax val="0"/>
          <dgm:bulletEnabled val="1"/>
        </dgm:presLayoutVars>
      </dgm:prSet>
      <dgm:spPr/>
    </dgm:pt>
    <dgm:pt modelId="{79F52BD8-C46D-4516-9F0E-C5522EFE31BF}" type="pres">
      <dgm:prSet presAssocID="{2B6F6D30-B2A9-4674-8377-1D92E4515019}" presName="spacer" presStyleCnt="0"/>
      <dgm:spPr/>
    </dgm:pt>
    <dgm:pt modelId="{C5911AA4-5392-46B3-8435-0E7187C96851}" type="pres">
      <dgm:prSet presAssocID="{6F806A1B-51B8-4042-BE2E-C2BD9975D7E0}" presName="parentText" presStyleLbl="node1" presStyleIdx="5" presStyleCnt="8">
        <dgm:presLayoutVars>
          <dgm:chMax val="0"/>
          <dgm:bulletEnabled val="1"/>
        </dgm:presLayoutVars>
      </dgm:prSet>
      <dgm:spPr/>
    </dgm:pt>
    <dgm:pt modelId="{EE388C89-B4F2-411E-A143-FA6E3F5C72ED}" type="pres">
      <dgm:prSet presAssocID="{D700AF6D-8E34-47D0-9744-C0EDA85F1625}" presName="spacer" presStyleCnt="0"/>
      <dgm:spPr/>
    </dgm:pt>
    <dgm:pt modelId="{E6A876D0-6C28-4825-A92C-9F1CF37CA01E}" type="pres">
      <dgm:prSet presAssocID="{1BBBB5E5-B0D1-49C5-ADE9-BBE965117E65}" presName="parentText" presStyleLbl="node1" presStyleIdx="6" presStyleCnt="8">
        <dgm:presLayoutVars>
          <dgm:chMax val="0"/>
          <dgm:bulletEnabled val="1"/>
        </dgm:presLayoutVars>
      </dgm:prSet>
      <dgm:spPr/>
    </dgm:pt>
    <dgm:pt modelId="{182AE3E5-6EA4-4A56-952E-1BA462560598}" type="pres">
      <dgm:prSet presAssocID="{3C655DA7-362A-4595-95B8-83A9A411105D}" presName="spacer" presStyleCnt="0"/>
      <dgm:spPr/>
    </dgm:pt>
    <dgm:pt modelId="{E5D006A3-4CA4-4DB7-93A3-9B513C2A0F81}" type="pres">
      <dgm:prSet presAssocID="{B22B47C1-215D-42BC-A283-D6A9BA5816A6}" presName="parentText" presStyleLbl="node1" presStyleIdx="7" presStyleCnt="8">
        <dgm:presLayoutVars>
          <dgm:chMax val="0"/>
          <dgm:bulletEnabled val="1"/>
        </dgm:presLayoutVars>
      </dgm:prSet>
      <dgm:spPr/>
    </dgm:pt>
  </dgm:ptLst>
  <dgm:cxnLst>
    <dgm:cxn modelId="{EEFB2008-AFD9-44DB-AAED-57575B33247F}" srcId="{9F43DF76-0D27-419C-83FE-A7918476451B}" destId="{CB098FF2-84FD-442B-BA34-BC2F99092BE0}" srcOrd="3" destOrd="0" parTransId="{6AC50795-78F7-435B-AE42-422B2A459364}" sibTransId="{4FC52AD2-68D5-4F44-891A-4E6850719BFE}"/>
    <dgm:cxn modelId="{87CDE016-CD81-4765-BC6F-AE9F5675A3C0}" srcId="{9F43DF76-0D27-419C-83FE-A7918476451B}" destId="{7707506F-6BEA-4A49-B62C-4F5B8A3D6F84}" srcOrd="1" destOrd="0" parTransId="{79732C73-6D12-4381-8521-FDD177AFF1CB}" sibTransId="{58145B5E-0CEA-413A-B144-CDAB986CD3A9}"/>
    <dgm:cxn modelId="{D51D7D1C-D750-4EF4-9E82-465F7442ECD4}" srcId="{9F43DF76-0D27-419C-83FE-A7918476451B}" destId="{6412E861-3D13-460C-BAA3-D4F3E3012FBC}" srcOrd="4" destOrd="0" parTransId="{BD8888F5-E21F-4811-B701-8A400196F31C}" sibTransId="{2B6F6D30-B2A9-4674-8377-1D92E4515019}"/>
    <dgm:cxn modelId="{8D64EE20-5F2D-43DF-B76C-48D475955818}" type="presOf" srcId="{B22B47C1-215D-42BC-A283-D6A9BA5816A6}" destId="{E5D006A3-4CA4-4DB7-93A3-9B513C2A0F81}" srcOrd="0" destOrd="0" presId="urn:microsoft.com/office/officeart/2005/8/layout/vList2"/>
    <dgm:cxn modelId="{B3DA8362-FC7F-47CA-A392-C9C126B2815D}" type="presOf" srcId="{7707506F-6BEA-4A49-B62C-4F5B8A3D6F84}" destId="{D8E51BCD-0F74-49BF-A066-86D28091561C}" srcOrd="0" destOrd="0" presId="urn:microsoft.com/office/officeart/2005/8/layout/vList2"/>
    <dgm:cxn modelId="{416E236C-E460-4172-B353-7757DC902A46}" srcId="{9F43DF76-0D27-419C-83FE-A7918476451B}" destId="{EE20E9DD-63E6-4C0F-890C-094B3DA22B29}" srcOrd="0" destOrd="0" parTransId="{7493B2C7-C7D4-430B-9233-DC952154F5F1}" sibTransId="{EA8F36C1-6F52-4679-AFAF-B2EF26BFC45E}"/>
    <dgm:cxn modelId="{F19D6554-92C2-438A-998D-9511D4350F63}" type="presOf" srcId="{1BBBB5E5-B0D1-49C5-ADE9-BBE965117E65}" destId="{E6A876D0-6C28-4825-A92C-9F1CF37CA01E}" srcOrd="0" destOrd="0" presId="urn:microsoft.com/office/officeart/2005/8/layout/vList2"/>
    <dgm:cxn modelId="{2D4A6178-78DF-458A-9F17-D51FD8251DA4}" srcId="{9F43DF76-0D27-419C-83FE-A7918476451B}" destId="{B22B47C1-215D-42BC-A283-D6A9BA5816A6}" srcOrd="7" destOrd="0" parTransId="{4A4C697F-59A9-421B-8BDB-20C7B37D9C5C}" sibTransId="{CDBBB7DC-50D1-42A7-9888-1704C2DF61A6}"/>
    <dgm:cxn modelId="{6FFB2487-AF06-4F4A-AE2F-204198D4FC96}" srcId="{9F43DF76-0D27-419C-83FE-A7918476451B}" destId="{6F806A1B-51B8-4042-BE2E-C2BD9975D7E0}" srcOrd="5" destOrd="0" parTransId="{8F4F4AF7-0DC9-4081-9F68-6D55F3B41E8D}" sibTransId="{D700AF6D-8E34-47D0-9744-C0EDA85F1625}"/>
    <dgm:cxn modelId="{51A9A494-ADFC-4213-A841-62F31F02C714}" type="presOf" srcId="{34F58505-469B-4EC5-815F-44C0CDCAA486}" destId="{E594189B-4B20-4F05-9718-60437CEE6EC3}" srcOrd="0" destOrd="0" presId="urn:microsoft.com/office/officeart/2005/8/layout/vList2"/>
    <dgm:cxn modelId="{C9CFCB9E-6F68-4D10-8756-058BC271C7BD}" type="presOf" srcId="{CB098FF2-84FD-442B-BA34-BC2F99092BE0}" destId="{3F1A225B-0FB6-499E-92C2-21506821F188}" srcOrd="0" destOrd="0" presId="urn:microsoft.com/office/officeart/2005/8/layout/vList2"/>
    <dgm:cxn modelId="{286672BE-807F-4381-B58E-DDB55D92F5E3}" type="presOf" srcId="{EE20E9DD-63E6-4C0F-890C-094B3DA22B29}" destId="{8FD2DC55-7475-4CE1-8329-AD7D5000D654}" srcOrd="0" destOrd="0" presId="urn:microsoft.com/office/officeart/2005/8/layout/vList2"/>
    <dgm:cxn modelId="{BF7F4EC4-0491-43BC-97FD-3AF5764F5F4D}" type="presOf" srcId="{6412E861-3D13-460C-BAA3-D4F3E3012FBC}" destId="{FF0904CD-A850-420A-9C16-3E8716C8AD9F}" srcOrd="0" destOrd="0" presId="urn:microsoft.com/office/officeart/2005/8/layout/vList2"/>
    <dgm:cxn modelId="{A0CEDECC-D7D3-4F3C-841D-54E65C3F7B7C}" srcId="{9F43DF76-0D27-419C-83FE-A7918476451B}" destId="{34F58505-469B-4EC5-815F-44C0CDCAA486}" srcOrd="2" destOrd="0" parTransId="{0A472FFD-3AEE-404D-B073-60CF7B2DDE27}" sibTransId="{56B3F088-7F88-48D6-9A33-AC840DDFDA34}"/>
    <dgm:cxn modelId="{422506CE-09B6-4B9B-BD6F-611B1CEA7BFB}" type="presOf" srcId="{9F43DF76-0D27-419C-83FE-A7918476451B}" destId="{5F02F5EE-149E-42AE-80D9-708A390B5D9F}" srcOrd="0" destOrd="0" presId="urn:microsoft.com/office/officeart/2005/8/layout/vList2"/>
    <dgm:cxn modelId="{20D10BDC-5D56-4899-9DBD-39D9601A9C6B}" srcId="{9F43DF76-0D27-419C-83FE-A7918476451B}" destId="{1BBBB5E5-B0D1-49C5-ADE9-BBE965117E65}" srcOrd="6" destOrd="0" parTransId="{4B8FBE15-B8FF-4791-B976-FF71F9C5DF89}" sibTransId="{3C655DA7-362A-4595-95B8-83A9A411105D}"/>
    <dgm:cxn modelId="{595F4EF8-ED58-430A-A821-1CB3A9FD7A4D}" type="presOf" srcId="{6F806A1B-51B8-4042-BE2E-C2BD9975D7E0}" destId="{C5911AA4-5392-46B3-8435-0E7187C96851}" srcOrd="0" destOrd="0" presId="urn:microsoft.com/office/officeart/2005/8/layout/vList2"/>
    <dgm:cxn modelId="{559A5D98-656C-420C-851B-BA51810FCF93}" type="presParOf" srcId="{5F02F5EE-149E-42AE-80D9-708A390B5D9F}" destId="{8FD2DC55-7475-4CE1-8329-AD7D5000D654}" srcOrd="0" destOrd="0" presId="urn:microsoft.com/office/officeart/2005/8/layout/vList2"/>
    <dgm:cxn modelId="{70A5C8EC-731F-48D0-849E-21BD7D3EB3E9}" type="presParOf" srcId="{5F02F5EE-149E-42AE-80D9-708A390B5D9F}" destId="{58BB5B19-39E9-40B9-BF87-B52C664E0C98}" srcOrd="1" destOrd="0" presId="urn:microsoft.com/office/officeart/2005/8/layout/vList2"/>
    <dgm:cxn modelId="{89091539-567B-4149-A62B-839133454436}" type="presParOf" srcId="{5F02F5EE-149E-42AE-80D9-708A390B5D9F}" destId="{D8E51BCD-0F74-49BF-A066-86D28091561C}" srcOrd="2" destOrd="0" presId="urn:microsoft.com/office/officeart/2005/8/layout/vList2"/>
    <dgm:cxn modelId="{F6DF24FD-BF34-43C2-AD10-AFB93AD8D17A}" type="presParOf" srcId="{5F02F5EE-149E-42AE-80D9-708A390B5D9F}" destId="{C8D3C971-C64A-45A4-B0D0-CC5899FD31AC}" srcOrd="3" destOrd="0" presId="urn:microsoft.com/office/officeart/2005/8/layout/vList2"/>
    <dgm:cxn modelId="{2109B257-FA04-4173-82E2-F370ECD42F22}" type="presParOf" srcId="{5F02F5EE-149E-42AE-80D9-708A390B5D9F}" destId="{E594189B-4B20-4F05-9718-60437CEE6EC3}" srcOrd="4" destOrd="0" presId="urn:microsoft.com/office/officeart/2005/8/layout/vList2"/>
    <dgm:cxn modelId="{BA06FB43-541C-4E6B-A9D7-AB024B1D6FA3}" type="presParOf" srcId="{5F02F5EE-149E-42AE-80D9-708A390B5D9F}" destId="{E37E6F7B-A63D-4549-B52A-88010CBB40BA}" srcOrd="5" destOrd="0" presId="urn:microsoft.com/office/officeart/2005/8/layout/vList2"/>
    <dgm:cxn modelId="{E79B8E70-04A1-4F4A-A2F0-A8E4711BCABA}" type="presParOf" srcId="{5F02F5EE-149E-42AE-80D9-708A390B5D9F}" destId="{3F1A225B-0FB6-499E-92C2-21506821F188}" srcOrd="6" destOrd="0" presId="urn:microsoft.com/office/officeart/2005/8/layout/vList2"/>
    <dgm:cxn modelId="{1D2C291B-755F-4721-A771-50FAED8C863B}" type="presParOf" srcId="{5F02F5EE-149E-42AE-80D9-708A390B5D9F}" destId="{5A320BE9-2F95-4019-B73C-B724304527CE}" srcOrd="7" destOrd="0" presId="urn:microsoft.com/office/officeart/2005/8/layout/vList2"/>
    <dgm:cxn modelId="{F6C88DAF-5ECB-4903-9CBB-0FA2B4BAD3EA}" type="presParOf" srcId="{5F02F5EE-149E-42AE-80D9-708A390B5D9F}" destId="{FF0904CD-A850-420A-9C16-3E8716C8AD9F}" srcOrd="8" destOrd="0" presId="urn:microsoft.com/office/officeart/2005/8/layout/vList2"/>
    <dgm:cxn modelId="{1BE80D75-3021-4FFD-A0D0-C4AA0E3E28C5}" type="presParOf" srcId="{5F02F5EE-149E-42AE-80D9-708A390B5D9F}" destId="{79F52BD8-C46D-4516-9F0E-C5522EFE31BF}" srcOrd="9" destOrd="0" presId="urn:microsoft.com/office/officeart/2005/8/layout/vList2"/>
    <dgm:cxn modelId="{56FFB723-7889-4B4E-A79D-FA706B2CD108}" type="presParOf" srcId="{5F02F5EE-149E-42AE-80D9-708A390B5D9F}" destId="{C5911AA4-5392-46B3-8435-0E7187C96851}" srcOrd="10" destOrd="0" presId="urn:microsoft.com/office/officeart/2005/8/layout/vList2"/>
    <dgm:cxn modelId="{91AE3BF4-9DF2-4F20-B0AA-6DFEDF2E73DC}" type="presParOf" srcId="{5F02F5EE-149E-42AE-80D9-708A390B5D9F}" destId="{EE388C89-B4F2-411E-A143-FA6E3F5C72ED}" srcOrd="11" destOrd="0" presId="urn:microsoft.com/office/officeart/2005/8/layout/vList2"/>
    <dgm:cxn modelId="{17862470-C83B-479E-96FB-2BF1A57EF537}" type="presParOf" srcId="{5F02F5EE-149E-42AE-80D9-708A390B5D9F}" destId="{E6A876D0-6C28-4825-A92C-9F1CF37CA01E}" srcOrd="12" destOrd="0" presId="urn:microsoft.com/office/officeart/2005/8/layout/vList2"/>
    <dgm:cxn modelId="{11C6223B-3D8A-4729-BFC4-E465916FD6D9}" type="presParOf" srcId="{5F02F5EE-149E-42AE-80D9-708A390B5D9F}" destId="{182AE3E5-6EA4-4A56-952E-1BA462560598}" srcOrd="13" destOrd="0" presId="urn:microsoft.com/office/officeart/2005/8/layout/vList2"/>
    <dgm:cxn modelId="{10DFA0D9-9F65-4AA5-AD12-EC6F2546C4EB}" type="presParOf" srcId="{5F02F5EE-149E-42AE-80D9-708A390B5D9F}" destId="{E5D006A3-4CA4-4DB7-93A3-9B513C2A0F81}"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7E8F75-3273-4791-A4FE-5297ABA4FF2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75E93F-6189-44C1-980C-BF8C199BD35A}">
      <dgm:prSet/>
      <dgm:spPr/>
      <dgm:t>
        <a:bodyPr/>
        <a:lstStyle/>
        <a:p>
          <a:pPr>
            <a:lnSpc>
              <a:spcPct val="100000"/>
            </a:lnSpc>
          </a:pPr>
          <a:r>
            <a:rPr lang="en-US" b="1"/>
            <a:t>In 1988,</a:t>
          </a:r>
          <a:r>
            <a:rPr lang="en-US"/>
            <a:t> a British mountain climber named Joe Simpson wrote a book called </a:t>
          </a:r>
          <a:r>
            <a:rPr lang="en-US" i="1"/>
            <a:t>Touching the Void</a:t>
          </a:r>
          <a:r>
            <a:rPr lang="en-US"/>
            <a:t>, a harrowing account of near death in the Peruvian Andes. It got good reviews but, only a modest success, it was soon forgotten. Then, a decade later, a strange thing happened. Jon Krakauer wrote </a:t>
          </a:r>
          <a:r>
            <a:rPr lang="en-US" i="1"/>
            <a:t>Into Thin Air</a:t>
          </a:r>
          <a:r>
            <a:rPr lang="en-US"/>
            <a:t>, another book about a mountain-climbing tragedy, which became a publishing sensation. Suddenly </a:t>
          </a:r>
          <a:r>
            <a:rPr lang="en-US" i="1"/>
            <a:t>Touching the Void</a:t>
          </a:r>
          <a:r>
            <a:rPr lang="en-US"/>
            <a:t> started to sell again.</a:t>
          </a:r>
        </a:p>
      </dgm:t>
    </dgm:pt>
    <dgm:pt modelId="{38567659-0DDF-46D0-9D8D-61AFFF3E17E4}" type="parTrans" cxnId="{A527FC3B-890F-4C56-B351-9021ABD80D39}">
      <dgm:prSet/>
      <dgm:spPr/>
      <dgm:t>
        <a:bodyPr/>
        <a:lstStyle/>
        <a:p>
          <a:endParaRPr lang="en-US"/>
        </a:p>
      </dgm:t>
    </dgm:pt>
    <dgm:pt modelId="{0EB055DC-B0D7-44E3-9249-5B5B9D7D303F}" type="sibTrans" cxnId="{A527FC3B-890F-4C56-B351-9021ABD80D39}">
      <dgm:prSet/>
      <dgm:spPr/>
      <dgm:t>
        <a:bodyPr/>
        <a:lstStyle/>
        <a:p>
          <a:endParaRPr lang="en-US"/>
        </a:p>
      </dgm:t>
    </dgm:pt>
    <dgm:pt modelId="{7A06F7C8-54FA-4F57-8EDF-F00A0657F6E6}">
      <dgm:prSet/>
      <dgm:spPr/>
      <dgm:t>
        <a:bodyPr/>
        <a:lstStyle/>
        <a:p>
          <a:pPr>
            <a:lnSpc>
              <a:spcPct val="100000"/>
            </a:lnSpc>
          </a:pPr>
          <a:r>
            <a:rPr lang="en-US"/>
            <a:t>Random House rushed out a new edition to keep up with demand. Booksellers began to promote it next to their </a:t>
          </a:r>
          <a:r>
            <a:rPr lang="en-US" i="1"/>
            <a:t>Into Thin Air</a:t>
          </a:r>
          <a:r>
            <a:rPr lang="en-US"/>
            <a:t> displays, and sales rose further. A revised paperback edition, which came out in January, spent 14 weeks on the </a:t>
          </a:r>
          <a:r>
            <a:rPr lang="en-US" i="1"/>
            <a:t>New York Times</a:t>
          </a:r>
          <a:r>
            <a:rPr lang="en-US"/>
            <a:t> bestseller list. That same month, IFC Films released a docudrama of the story to critical acclaim. Now </a:t>
          </a:r>
          <a:r>
            <a:rPr lang="en-US" i="1"/>
            <a:t>Touching the Void</a:t>
          </a:r>
          <a:r>
            <a:rPr lang="en-US"/>
            <a:t> outsells </a:t>
          </a:r>
          <a:r>
            <a:rPr lang="en-US" i="1"/>
            <a:t>Into Thin Air</a:t>
          </a:r>
          <a:r>
            <a:rPr lang="en-US"/>
            <a:t> more than two to one.</a:t>
          </a:r>
        </a:p>
      </dgm:t>
    </dgm:pt>
    <dgm:pt modelId="{4E8510AE-E9B7-4554-B491-6C6876FCD491}" type="parTrans" cxnId="{A7BF2C7A-9647-4B5B-85AA-E1DE79C8475A}">
      <dgm:prSet/>
      <dgm:spPr/>
      <dgm:t>
        <a:bodyPr/>
        <a:lstStyle/>
        <a:p>
          <a:endParaRPr lang="en-US"/>
        </a:p>
      </dgm:t>
    </dgm:pt>
    <dgm:pt modelId="{A2A4B003-7EF6-44AF-A1D1-7E8D9346BEEC}" type="sibTrans" cxnId="{A7BF2C7A-9647-4B5B-85AA-E1DE79C8475A}">
      <dgm:prSet/>
      <dgm:spPr/>
      <dgm:t>
        <a:bodyPr/>
        <a:lstStyle/>
        <a:p>
          <a:endParaRPr lang="en-US"/>
        </a:p>
      </dgm:t>
    </dgm:pt>
    <dgm:pt modelId="{D1B23BCB-AC3A-4FB9-96B7-FE30DED8045C}">
      <dgm:prSet/>
      <dgm:spPr/>
      <dgm:t>
        <a:bodyPr/>
        <a:lstStyle/>
        <a:p>
          <a:pPr>
            <a:lnSpc>
              <a:spcPct val="100000"/>
            </a:lnSpc>
          </a:pPr>
          <a:r>
            <a:rPr lang="en-US" dirty="0"/>
            <a:t>What happened? In short, Amazon.com recommendations. The online bookseller's software noted patterns in buying behavior and suggested that readers who liked </a:t>
          </a:r>
          <a:r>
            <a:rPr lang="en-US" i="1" dirty="0"/>
            <a:t>Into Thin Air </a:t>
          </a:r>
          <a:r>
            <a:rPr lang="en-US" dirty="0"/>
            <a:t>would also like </a:t>
          </a:r>
          <a:r>
            <a:rPr lang="en-US" i="1" dirty="0"/>
            <a:t>Touching the Void</a:t>
          </a:r>
          <a:r>
            <a:rPr lang="en-US" dirty="0"/>
            <a:t>. People took the suggestion, agreed wholeheartedly, wrote rhapsodic reviews. More sales, more algorithm-fueled recommendations, and the positive feedback loop kicked in.</a:t>
          </a:r>
        </a:p>
      </dgm:t>
    </dgm:pt>
    <dgm:pt modelId="{0682039C-4FCB-488A-A332-DD3A80117308}" type="parTrans" cxnId="{D4525280-A4D9-421F-9608-0464ED9C12F2}">
      <dgm:prSet/>
      <dgm:spPr/>
      <dgm:t>
        <a:bodyPr/>
        <a:lstStyle/>
        <a:p>
          <a:endParaRPr lang="en-US"/>
        </a:p>
      </dgm:t>
    </dgm:pt>
    <dgm:pt modelId="{384E73FB-F348-49B9-BC3C-F09B11B582F6}" type="sibTrans" cxnId="{D4525280-A4D9-421F-9608-0464ED9C12F2}">
      <dgm:prSet/>
      <dgm:spPr/>
      <dgm:t>
        <a:bodyPr/>
        <a:lstStyle/>
        <a:p>
          <a:endParaRPr lang="en-US"/>
        </a:p>
      </dgm:t>
    </dgm:pt>
    <dgm:pt modelId="{90AC92F0-4A13-4E82-8BFA-C90086372591}" type="pres">
      <dgm:prSet presAssocID="{987E8F75-3273-4791-A4FE-5297ABA4FF21}" presName="root" presStyleCnt="0">
        <dgm:presLayoutVars>
          <dgm:dir/>
          <dgm:resizeHandles val="exact"/>
        </dgm:presLayoutVars>
      </dgm:prSet>
      <dgm:spPr/>
    </dgm:pt>
    <dgm:pt modelId="{1D20DD36-DF23-4A7F-A291-1A5DFF20C13E}" type="pres">
      <dgm:prSet presAssocID="{B875E93F-6189-44C1-980C-BF8C199BD35A}" presName="compNode" presStyleCnt="0"/>
      <dgm:spPr/>
    </dgm:pt>
    <dgm:pt modelId="{8D8047C9-B3BA-4E43-9EA2-778BBA88540D}" type="pres">
      <dgm:prSet presAssocID="{B875E93F-6189-44C1-980C-BF8C199BD35A}" presName="bgRect" presStyleLbl="bgShp" presStyleIdx="0" presStyleCnt="3"/>
      <dgm:spPr/>
    </dgm:pt>
    <dgm:pt modelId="{5F402892-F345-491C-8609-0B9E8F99EF67}" type="pres">
      <dgm:prSet presAssocID="{B875E93F-6189-44C1-980C-BF8C199BD3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eprechaun Hat"/>
        </a:ext>
      </dgm:extLst>
    </dgm:pt>
    <dgm:pt modelId="{97082E67-A23B-47D5-A698-AB7FD6D8809E}" type="pres">
      <dgm:prSet presAssocID="{B875E93F-6189-44C1-980C-BF8C199BD35A}" presName="spaceRect" presStyleCnt="0"/>
      <dgm:spPr/>
    </dgm:pt>
    <dgm:pt modelId="{8AAD9F2C-EE59-4617-8E96-B070DFF3533D}" type="pres">
      <dgm:prSet presAssocID="{B875E93F-6189-44C1-980C-BF8C199BD35A}" presName="parTx" presStyleLbl="revTx" presStyleIdx="0" presStyleCnt="3">
        <dgm:presLayoutVars>
          <dgm:chMax val="0"/>
          <dgm:chPref val="0"/>
        </dgm:presLayoutVars>
      </dgm:prSet>
      <dgm:spPr/>
    </dgm:pt>
    <dgm:pt modelId="{A38E2C7F-D536-4AE0-88D7-42D244F097F4}" type="pres">
      <dgm:prSet presAssocID="{0EB055DC-B0D7-44E3-9249-5B5B9D7D303F}" presName="sibTrans" presStyleCnt="0"/>
      <dgm:spPr/>
    </dgm:pt>
    <dgm:pt modelId="{0F8729FC-3071-4E14-A513-739C609C03A0}" type="pres">
      <dgm:prSet presAssocID="{7A06F7C8-54FA-4F57-8EDF-F00A0657F6E6}" presName="compNode" presStyleCnt="0"/>
      <dgm:spPr/>
    </dgm:pt>
    <dgm:pt modelId="{9F880BE2-7088-4CF9-95BF-34F273DDA73A}" type="pres">
      <dgm:prSet presAssocID="{7A06F7C8-54FA-4F57-8EDF-F00A0657F6E6}" presName="bgRect" presStyleLbl="bgShp" presStyleIdx="1" presStyleCnt="3"/>
      <dgm:spPr/>
    </dgm:pt>
    <dgm:pt modelId="{6E708DD1-7FF1-4BE4-9CED-972C91DA4188}" type="pres">
      <dgm:prSet presAssocID="{7A06F7C8-54FA-4F57-8EDF-F00A0657F6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osk"/>
        </a:ext>
      </dgm:extLst>
    </dgm:pt>
    <dgm:pt modelId="{EABAE966-6DC0-43FD-B648-14DB1397AA48}" type="pres">
      <dgm:prSet presAssocID="{7A06F7C8-54FA-4F57-8EDF-F00A0657F6E6}" presName="spaceRect" presStyleCnt="0"/>
      <dgm:spPr/>
    </dgm:pt>
    <dgm:pt modelId="{E17DD30F-BE7E-44C8-BDB6-FD2C2C66292E}" type="pres">
      <dgm:prSet presAssocID="{7A06F7C8-54FA-4F57-8EDF-F00A0657F6E6}" presName="parTx" presStyleLbl="revTx" presStyleIdx="1" presStyleCnt="3">
        <dgm:presLayoutVars>
          <dgm:chMax val="0"/>
          <dgm:chPref val="0"/>
        </dgm:presLayoutVars>
      </dgm:prSet>
      <dgm:spPr/>
    </dgm:pt>
    <dgm:pt modelId="{EF8759D9-4E86-46E2-9284-180866B7947E}" type="pres">
      <dgm:prSet presAssocID="{A2A4B003-7EF6-44AF-A1D1-7E8D9346BEEC}" presName="sibTrans" presStyleCnt="0"/>
      <dgm:spPr/>
    </dgm:pt>
    <dgm:pt modelId="{00D518E6-6A71-4D71-8E59-C6C80FFE30B8}" type="pres">
      <dgm:prSet presAssocID="{D1B23BCB-AC3A-4FB9-96B7-FE30DED8045C}" presName="compNode" presStyleCnt="0"/>
      <dgm:spPr/>
    </dgm:pt>
    <dgm:pt modelId="{F0EE12DD-E24A-4604-B092-B0647ED06E47}" type="pres">
      <dgm:prSet presAssocID="{D1B23BCB-AC3A-4FB9-96B7-FE30DED8045C}" presName="bgRect" presStyleLbl="bgShp" presStyleIdx="2" presStyleCnt="3"/>
      <dgm:spPr/>
    </dgm:pt>
    <dgm:pt modelId="{464EE51E-5431-4464-BC54-E896B5577914}" type="pres">
      <dgm:prSet presAssocID="{D1B23BCB-AC3A-4FB9-96B7-FE30DED804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49772ACB-6DF2-425B-AA9D-28C5C535EA08}" type="pres">
      <dgm:prSet presAssocID="{D1B23BCB-AC3A-4FB9-96B7-FE30DED8045C}" presName="spaceRect" presStyleCnt="0"/>
      <dgm:spPr/>
    </dgm:pt>
    <dgm:pt modelId="{0786654D-F71F-4A1F-A8CD-AE3F2D014900}" type="pres">
      <dgm:prSet presAssocID="{D1B23BCB-AC3A-4FB9-96B7-FE30DED8045C}" presName="parTx" presStyleLbl="revTx" presStyleIdx="2" presStyleCnt="3">
        <dgm:presLayoutVars>
          <dgm:chMax val="0"/>
          <dgm:chPref val="0"/>
        </dgm:presLayoutVars>
      </dgm:prSet>
      <dgm:spPr/>
    </dgm:pt>
  </dgm:ptLst>
  <dgm:cxnLst>
    <dgm:cxn modelId="{78AC810A-9938-4884-89B2-B5A326E9452C}" type="presOf" srcId="{7A06F7C8-54FA-4F57-8EDF-F00A0657F6E6}" destId="{E17DD30F-BE7E-44C8-BDB6-FD2C2C66292E}" srcOrd="0" destOrd="0" presId="urn:microsoft.com/office/officeart/2018/2/layout/IconVerticalSolidList"/>
    <dgm:cxn modelId="{6DE0DE20-6C39-4510-A62A-9D2FEEE4D2FD}" type="presOf" srcId="{B875E93F-6189-44C1-980C-BF8C199BD35A}" destId="{8AAD9F2C-EE59-4617-8E96-B070DFF3533D}" srcOrd="0" destOrd="0" presId="urn:microsoft.com/office/officeart/2018/2/layout/IconVerticalSolidList"/>
    <dgm:cxn modelId="{A527FC3B-890F-4C56-B351-9021ABD80D39}" srcId="{987E8F75-3273-4791-A4FE-5297ABA4FF21}" destId="{B875E93F-6189-44C1-980C-BF8C199BD35A}" srcOrd="0" destOrd="0" parTransId="{38567659-0DDF-46D0-9D8D-61AFFF3E17E4}" sibTransId="{0EB055DC-B0D7-44E3-9249-5B5B9D7D303F}"/>
    <dgm:cxn modelId="{946D4E77-7A8F-4D5A-867C-463AC018D6C6}" type="presOf" srcId="{987E8F75-3273-4791-A4FE-5297ABA4FF21}" destId="{90AC92F0-4A13-4E82-8BFA-C90086372591}" srcOrd="0" destOrd="0" presId="urn:microsoft.com/office/officeart/2018/2/layout/IconVerticalSolidList"/>
    <dgm:cxn modelId="{A7BF2C7A-9647-4B5B-85AA-E1DE79C8475A}" srcId="{987E8F75-3273-4791-A4FE-5297ABA4FF21}" destId="{7A06F7C8-54FA-4F57-8EDF-F00A0657F6E6}" srcOrd="1" destOrd="0" parTransId="{4E8510AE-E9B7-4554-B491-6C6876FCD491}" sibTransId="{A2A4B003-7EF6-44AF-A1D1-7E8D9346BEEC}"/>
    <dgm:cxn modelId="{F7F6895A-E47C-452B-A04F-C691A6F5C359}" type="presOf" srcId="{D1B23BCB-AC3A-4FB9-96B7-FE30DED8045C}" destId="{0786654D-F71F-4A1F-A8CD-AE3F2D014900}" srcOrd="0" destOrd="0" presId="urn:microsoft.com/office/officeart/2018/2/layout/IconVerticalSolidList"/>
    <dgm:cxn modelId="{D4525280-A4D9-421F-9608-0464ED9C12F2}" srcId="{987E8F75-3273-4791-A4FE-5297ABA4FF21}" destId="{D1B23BCB-AC3A-4FB9-96B7-FE30DED8045C}" srcOrd="2" destOrd="0" parTransId="{0682039C-4FCB-488A-A332-DD3A80117308}" sibTransId="{384E73FB-F348-49B9-BC3C-F09B11B582F6}"/>
    <dgm:cxn modelId="{9A56719E-036C-4700-B847-8D18E31E0C20}" type="presParOf" srcId="{90AC92F0-4A13-4E82-8BFA-C90086372591}" destId="{1D20DD36-DF23-4A7F-A291-1A5DFF20C13E}" srcOrd="0" destOrd="0" presId="urn:microsoft.com/office/officeart/2018/2/layout/IconVerticalSolidList"/>
    <dgm:cxn modelId="{66CFCE21-691E-456D-AC19-9F14C0021A89}" type="presParOf" srcId="{1D20DD36-DF23-4A7F-A291-1A5DFF20C13E}" destId="{8D8047C9-B3BA-4E43-9EA2-778BBA88540D}" srcOrd="0" destOrd="0" presId="urn:microsoft.com/office/officeart/2018/2/layout/IconVerticalSolidList"/>
    <dgm:cxn modelId="{16B2C835-0806-48BD-945A-AB3D2D5005C2}" type="presParOf" srcId="{1D20DD36-DF23-4A7F-A291-1A5DFF20C13E}" destId="{5F402892-F345-491C-8609-0B9E8F99EF67}" srcOrd="1" destOrd="0" presId="urn:microsoft.com/office/officeart/2018/2/layout/IconVerticalSolidList"/>
    <dgm:cxn modelId="{F7A565E8-B073-4ACB-AB66-37D2BA2E8AD6}" type="presParOf" srcId="{1D20DD36-DF23-4A7F-A291-1A5DFF20C13E}" destId="{97082E67-A23B-47D5-A698-AB7FD6D8809E}" srcOrd="2" destOrd="0" presId="urn:microsoft.com/office/officeart/2018/2/layout/IconVerticalSolidList"/>
    <dgm:cxn modelId="{294FA5FC-A4FB-493A-9060-E0FC46D3EDEB}" type="presParOf" srcId="{1D20DD36-DF23-4A7F-A291-1A5DFF20C13E}" destId="{8AAD9F2C-EE59-4617-8E96-B070DFF3533D}" srcOrd="3" destOrd="0" presId="urn:microsoft.com/office/officeart/2018/2/layout/IconVerticalSolidList"/>
    <dgm:cxn modelId="{4F66BEA4-265D-44CC-885E-5A89C86934B3}" type="presParOf" srcId="{90AC92F0-4A13-4E82-8BFA-C90086372591}" destId="{A38E2C7F-D536-4AE0-88D7-42D244F097F4}" srcOrd="1" destOrd="0" presId="urn:microsoft.com/office/officeart/2018/2/layout/IconVerticalSolidList"/>
    <dgm:cxn modelId="{14F7FEC4-0355-4F4F-AB0A-AFAA16C11401}" type="presParOf" srcId="{90AC92F0-4A13-4E82-8BFA-C90086372591}" destId="{0F8729FC-3071-4E14-A513-739C609C03A0}" srcOrd="2" destOrd="0" presId="urn:microsoft.com/office/officeart/2018/2/layout/IconVerticalSolidList"/>
    <dgm:cxn modelId="{72150844-56E4-4FF0-8735-134570445AA8}" type="presParOf" srcId="{0F8729FC-3071-4E14-A513-739C609C03A0}" destId="{9F880BE2-7088-4CF9-95BF-34F273DDA73A}" srcOrd="0" destOrd="0" presId="urn:microsoft.com/office/officeart/2018/2/layout/IconVerticalSolidList"/>
    <dgm:cxn modelId="{B6C12C74-FA43-4734-BD32-2FEA957ABE9D}" type="presParOf" srcId="{0F8729FC-3071-4E14-A513-739C609C03A0}" destId="{6E708DD1-7FF1-4BE4-9CED-972C91DA4188}" srcOrd="1" destOrd="0" presId="urn:microsoft.com/office/officeart/2018/2/layout/IconVerticalSolidList"/>
    <dgm:cxn modelId="{4CFB7991-40D8-4243-970C-6BFEA0597B02}" type="presParOf" srcId="{0F8729FC-3071-4E14-A513-739C609C03A0}" destId="{EABAE966-6DC0-43FD-B648-14DB1397AA48}" srcOrd="2" destOrd="0" presId="urn:microsoft.com/office/officeart/2018/2/layout/IconVerticalSolidList"/>
    <dgm:cxn modelId="{32E1444C-8C17-4BCD-9F67-9BE8D18DC08A}" type="presParOf" srcId="{0F8729FC-3071-4E14-A513-739C609C03A0}" destId="{E17DD30F-BE7E-44C8-BDB6-FD2C2C66292E}" srcOrd="3" destOrd="0" presId="urn:microsoft.com/office/officeart/2018/2/layout/IconVerticalSolidList"/>
    <dgm:cxn modelId="{EDD470BB-7540-4B1A-9248-A8E56AFB4C51}" type="presParOf" srcId="{90AC92F0-4A13-4E82-8BFA-C90086372591}" destId="{EF8759D9-4E86-46E2-9284-180866B7947E}" srcOrd="3" destOrd="0" presId="urn:microsoft.com/office/officeart/2018/2/layout/IconVerticalSolidList"/>
    <dgm:cxn modelId="{F0B7350C-E95C-4279-8DCF-AFF53BCBE537}" type="presParOf" srcId="{90AC92F0-4A13-4E82-8BFA-C90086372591}" destId="{00D518E6-6A71-4D71-8E59-C6C80FFE30B8}" srcOrd="4" destOrd="0" presId="urn:microsoft.com/office/officeart/2018/2/layout/IconVerticalSolidList"/>
    <dgm:cxn modelId="{338E2505-44EE-4717-BACA-0AF139DED22D}" type="presParOf" srcId="{00D518E6-6A71-4D71-8E59-C6C80FFE30B8}" destId="{F0EE12DD-E24A-4604-B092-B0647ED06E47}" srcOrd="0" destOrd="0" presId="urn:microsoft.com/office/officeart/2018/2/layout/IconVerticalSolidList"/>
    <dgm:cxn modelId="{FCD52293-04A1-4858-9311-C0B6CFFDE8EB}" type="presParOf" srcId="{00D518E6-6A71-4D71-8E59-C6C80FFE30B8}" destId="{464EE51E-5431-4464-BC54-E896B5577914}" srcOrd="1" destOrd="0" presId="urn:microsoft.com/office/officeart/2018/2/layout/IconVerticalSolidList"/>
    <dgm:cxn modelId="{E1ACBEFE-CA5E-46B8-853E-FEA8790B5F2B}" type="presParOf" srcId="{00D518E6-6A71-4D71-8E59-C6C80FFE30B8}" destId="{49772ACB-6DF2-425B-AA9D-28C5C535EA08}" srcOrd="2" destOrd="0" presId="urn:microsoft.com/office/officeart/2018/2/layout/IconVerticalSolidList"/>
    <dgm:cxn modelId="{DD92F873-AF72-4092-879F-9D378AD76C69}" type="presParOf" srcId="{00D518E6-6A71-4D71-8E59-C6C80FFE30B8}" destId="{0786654D-F71F-4A1F-A8CD-AE3F2D0149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2DC55-7475-4CE1-8329-AD7D5000D654}">
      <dsp:nvSpPr>
        <dsp:cNvPr id="0" name=""/>
        <dsp:cNvSpPr/>
      </dsp:nvSpPr>
      <dsp:spPr>
        <a:xfrm>
          <a:off x="0" y="241136"/>
          <a:ext cx="7578553" cy="444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need for Data Science.</a:t>
          </a:r>
        </a:p>
      </dsp:txBody>
      <dsp:txXfrm>
        <a:off x="21704" y="262840"/>
        <a:ext cx="7535145" cy="401192"/>
      </dsp:txXfrm>
    </dsp:sp>
    <dsp:sp modelId="{D8E51BCD-0F74-49BF-A066-86D28091561C}">
      <dsp:nvSpPr>
        <dsp:cNvPr id="0" name=""/>
        <dsp:cNvSpPr/>
      </dsp:nvSpPr>
      <dsp:spPr>
        <a:xfrm>
          <a:off x="0" y="740456"/>
          <a:ext cx="7578553" cy="444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What is Data Science?</a:t>
          </a:r>
        </a:p>
      </dsp:txBody>
      <dsp:txXfrm>
        <a:off x="21704" y="762160"/>
        <a:ext cx="7535145" cy="401192"/>
      </dsp:txXfrm>
    </dsp:sp>
    <dsp:sp modelId="{E594189B-4B20-4F05-9718-60437CEE6EC3}">
      <dsp:nvSpPr>
        <dsp:cNvPr id="0" name=""/>
        <dsp:cNvSpPr/>
      </dsp:nvSpPr>
      <dsp:spPr>
        <a:xfrm>
          <a:off x="0" y="1239776"/>
          <a:ext cx="7578553" cy="444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How is it different from Business Intelligence (BI) and Data Analysis?</a:t>
          </a:r>
        </a:p>
      </dsp:txBody>
      <dsp:txXfrm>
        <a:off x="21704" y="1261480"/>
        <a:ext cx="7535145" cy="401192"/>
      </dsp:txXfrm>
    </dsp:sp>
    <dsp:sp modelId="{3F1A225B-0FB6-499E-92C2-21506821F188}">
      <dsp:nvSpPr>
        <dsp:cNvPr id="0" name=""/>
        <dsp:cNvSpPr/>
      </dsp:nvSpPr>
      <dsp:spPr>
        <a:xfrm>
          <a:off x="0" y="1739096"/>
          <a:ext cx="7578553" cy="444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lifecycle of Data Science with the help of a use case.</a:t>
          </a:r>
        </a:p>
      </dsp:txBody>
      <dsp:txXfrm>
        <a:off x="21704" y="1760800"/>
        <a:ext cx="7535145" cy="401192"/>
      </dsp:txXfrm>
    </dsp:sp>
    <dsp:sp modelId="{FF0904CD-A850-420A-9C16-3E8716C8AD9F}">
      <dsp:nvSpPr>
        <dsp:cNvPr id="0" name=""/>
        <dsp:cNvSpPr/>
      </dsp:nvSpPr>
      <dsp:spPr>
        <a:xfrm>
          <a:off x="0" y="2238416"/>
          <a:ext cx="7578553" cy="444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Power of Data Science</a:t>
          </a:r>
        </a:p>
      </dsp:txBody>
      <dsp:txXfrm>
        <a:off x="21704" y="2260120"/>
        <a:ext cx="7535145" cy="401192"/>
      </dsp:txXfrm>
    </dsp:sp>
    <dsp:sp modelId="{C5911AA4-5392-46B3-8435-0E7187C96851}">
      <dsp:nvSpPr>
        <dsp:cNvPr id="0" name=""/>
        <dsp:cNvSpPr/>
      </dsp:nvSpPr>
      <dsp:spPr>
        <a:xfrm>
          <a:off x="0" y="2737736"/>
          <a:ext cx="7578553" cy="444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What are Data Scientist</a:t>
          </a:r>
        </a:p>
      </dsp:txBody>
      <dsp:txXfrm>
        <a:off x="21704" y="2759440"/>
        <a:ext cx="7535145" cy="401192"/>
      </dsp:txXfrm>
    </dsp:sp>
    <dsp:sp modelId="{E6A876D0-6C28-4825-A92C-9F1CF37CA01E}">
      <dsp:nvSpPr>
        <dsp:cNvPr id="0" name=""/>
        <dsp:cNvSpPr/>
      </dsp:nvSpPr>
      <dsp:spPr>
        <a:xfrm>
          <a:off x="0" y="3237056"/>
          <a:ext cx="7578553" cy="444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What is Machine learning</a:t>
          </a:r>
        </a:p>
      </dsp:txBody>
      <dsp:txXfrm>
        <a:off x="21704" y="3258760"/>
        <a:ext cx="7535145" cy="401192"/>
      </dsp:txXfrm>
    </dsp:sp>
    <dsp:sp modelId="{E5D006A3-4CA4-4DB7-93A3-9B513C2A0F81}">
      <dsp:nvSpPr>
        <dsp:cNvPr id="0" name=""/>
        <dsp:cNvSpPr/>
      </dsp:nvSpPr>
      <dsp:spPr>
        <a:xfrm>
          <a:off x="0" y="3736376"/>
          <a:ext cx="7578553" cy="444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What is Generative AI – Chat GPT-</a:t>
          </a:r>
          <a:r>
            <a:rPr lang="en-US" sz="1900" kern="1200" dirty="0" err="1"/>
            <a:t>GenAI</a:t>
          </a:r>
          <a:endParaRPr lang="en-US" sz="1900" kern="1200" dirty="0"/>
        </a:p>
      </dsp:txBody>
      <dsp:txXfrm>
        <a:off x="21704" y="3758080"/>
        <a:ext cx="7535145" cy="401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047C9-B3BA-4E43-9EA2-778BBA88540D}">
      <dsp:nvSpPr>
        <dsp:cNvPr id="0" name=""/>
        <dsp:cNvSpPr/>
      </dsp:nvSpPr>
      <dsp:spPr>
        <a:xfrm>
          <a:off x="0" y="4256"/>
          <a:ext cx="9462052" cy="14581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402892-F345-491C-8609-0B9E8F99EF67}">
      <dsp:nvSpPr>
        <dsp:cNvPr id="0" name=""/>
        <dsp:cNvSpPr/>
      </dsp:nvSpPr>
      <dsp:spPr>
        <a:xfrm>
          <a:off x="441077" y="332330"/>
          <a:ext cx="802743" cy="8019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AD9F2C-EE59-4617-8E96-B070DFF3533D}">
      <dsp:nvSpPr>
        <dsp:cNvPr id="0" name=""/>
        <dsp:cNvSpPr/>
      </dsp:nvSpPr>
      <dsp:spPr>
        <a:xfrm>
          <a:off x="1684898" y="4256"/>
          <a:ext cx="7688643" cy="145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467" tIns="154467" rIns="154467" bIns="154467" numCol="1" spcCol="1270" anchor="ctr" anchorCtr="0">
          <a:noAutofit/>
        </a:bodyPr>
        <a:lstStyle/>
        <a:p>
          <a:pPr marL="0" lvl="0" indent="0" algn="l" defTabSz="622300">
            <a:lnSpc>
              <a:spcPct val="100000"/>
            </a:lnSpc>
            <a:spcBef>
              <a:spcPct val="0"/>
            </a:spcBef>
            <a:spcAft>
              <a:spcPct val="35000"/>
            </a:spcAft>
            <a:buNone/>
          </a:pPr>
          <a:r>
            <a:rPr lang="en-US" sz="1400" b="1" kern="1200"/>
            <a:t>In 1988,</a:t>
          </a:r>
          <a:r>
            <a:rPr lang="en-US" sz="1400" kern="1200"/>
            <a:t> a British mountain climber named Joe Simpson wrote a book called </a:t>
          </a:r>
          <a:r>
            <a:rPr lang="en-US" sz="1400" i="1" kern="1200"/>
            <a:t>Touching the Void</a:t>
          </a:r>
          <a:r>
            <a:rPr lang="en-US" sz="1400" kern="1200"/>
            <a:t>, a harrowing account of near death in the Peruvian Andes. It got good reviews but, only a modest success, it was soon forgotten. Then, a decade later, a strange thing happened. Jon Krakauer wrote </a:t>
          </a:r>
          <a:r>
            <a:rPr lang="en-US" sz="1400" i="1" kern="1200"/>
            <a:t>Into Thin Air</a:t>
          </a:r>
          <a:r>
            <a:rPr lang="en-US" sz="1400" kern="1200"/>
            <a:t>, another book about a mountain-climbing tragedy, which became a publishing sensation. Suddenly </a:t>
          </a:r>
          <a:r>
            <a:rPr lang="en-US" sz="1400" i="1" kern="1200"/>
            <a:t>Touching the Void</a:t>
          </a:r>
          <a:r>
            <a:rPr lang="en-US" sz="1400" kern="1200"/>
            <a:t> started to sell again.</a:t>
          </a:r>
        </a:p>
      </dsp:txBody>
      <dsp:txXfrm>
        <a:off x="1684898" y="4256"/>
        <a:ext cx="7688643" cy="1459533"/>
      </dsp:txXfrm>
    </dsp:sp>
    <dsp:sp modelId="{9F880BE2-7088-4CF9-95BF-34F273DDA73A}">
      <dsp:nvSpPr>
        <dsp:cNvPr id="0" name=""/>
        <dsp:cNvSpPr/>
      </dsp:nvSpPr>
      <dsp:spPr>
        <a:xfrm>
          <a:off x="0" y="1807209"/>
          <a:ext cx="9462052" cy="14581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708DD1-7FF1-4BE4-9CED-972C91DA4188}">
      <dsp:nvSpPr>
        <dsp:cNvPr id="0" name=""/>
        <dsp:cNvSpPr/>
      </dsp:nvSpPr>
      <dsp:spPr>
        <a:xfrm>
          <a:off x="441077" y="2135284"/>
          <a:ext cx="802743" cy="8019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7DD30F-BE7E-44C8-BDB6-FD2C2C66292E}">
      <dsp:nvSpPr>
        <dsp:cNvPr id="0" name=""/>
        <dsp:cNvSpPr/>
      </dsp:nvSpPr>
      <dsp:spPr>
        <a:xfrm>
          <a:off x="1684898" y="1807209"/>
          <a:ext cx="7688643" cy="145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467" tIns="154467" rIns="154467" bIns="154467" numCol="1" spcCol="1270" anchor="ctr" anchorCtr="0">
          <a:noAutofit/>
        </a:bodyPr>
        <a:lstStyle/>
        <a:p>
          <a:pPr marL="0" lvl="0" indent="0" algn="l" defTabSz="622300">
            <a:lnSpc>
              <a:spcPct val="100000"/>
            </a:lnSpc>
            <a:spcBef>
              <a:spcPct val="0"/>
            </a:spcBef>
            <a:spcAft>
              <a:spcPct val="35000"/>
            </a:spcAft>
            <a:buNone/>
          </a:pPr>
          <a:r>
            <a:rPr lang="en-US" sz="1400" kern="1200"/>
            <a:t>Random House rushed out a new edition to keep up with demand. Booksellers began to promote it next to their </a:t>
          </a:r>
          <a:r>
            <a:rPr lang="en-US" sz="1400" i="1" kern="1200"/>
            <a:t>Into Thin Air</a:t>
          </a:r>
          <a:r>
            <a:rPr lang="en-US" sz="1400" kern="1200"/>
            <a:t> displays, and sales rose further. A revised paperback edition, which came out in January, spent 14 weeks on the </a:t>
          </a:r>
          <a:r>
            <a:rPr lang="en-US" sz="1400" i="1" kern="1200"/>
            <a:t>New York Times</a:t>
          </a:r>
          <a:r>
            <a:rPr lang="en-US" sz="1400" kern="1200"/>
            <a:t> bestseller list. That same month, IFC Films released a docudrama of the story to critical acclaim. Now </a:t>
          </a:r>
          <a:r>
            <a:rPr lang="en-US" sz="1400" i="1" kern="1200"/>
            <a:t>Touching the Void</a:t>
          </a:r>
          <a:r>
            <a:rPr lang="en-US" sz="1400" kern="1200"/>
            <a:t> outsells </a:t>
          </a:r>
          <a:r>
            <a:rPr lang="en-US" sz="1400" i="1" kern="1200"/>
            <a:t>Into Thin Air</a:t>
          </a:r>
          <a:r>
            <a:rPr lang="en-US" sz="1400" kern="1200"/>
            <a:t> more than two to one.</a:t>
          </a:r>
        </a:p>
      </dsp:txBody>
      <dsp:txXfrm>
        <a:off x="1684898" y="1807209"/>
        <a:ext cx="7688643" cy="1459533"/>
      </dsp:txXfrm>
    </dsp:sp>
    <dsp:sp modelId="{F0EE12DD-E24A-4604-B092-B0647ED06E47}">
      <dsp:nvSpPr>
        <dsp:cNvPr id="0" name=""/>
        <dsp:cNvSpPr/>
      </dsp:nvSpPr>
      <dsp:spPr>
        <a:xfrm>
          <a:off x="0" y="3610162"/>
          <a:ext cx="9462052" cy="14581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4EE51E-5431-4464-BC54-E896B5577914}">
      <dsp:nvSpPr>
        <dsp:cNvPr id="0" name=""/>
        <dsp:cNvSpPr/>
      </dsp:nvSpPr>
      <dsp:spPr>
        <a:xfrm>
          <a:off x="441077" y="3938237"/>
          <a:ext cx="802743" cy="8019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86654D-F71F-4A1F-A8CD-AE3F2D014900}">
      <dsp:nvSpPr>
        <dsp:cNvPr id="0" name=""/>
        <dsp:cNvSpPr/>
      </dsp:nvSpPr>
      <dsp:spPr>
        <a:xfrm>
          <a:off x="1684898" y="3610162"/>
          <a:ext cx="7688643" cy="145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467" tIns="154467" rIns="154467" bIns="154467" numCol="1" spcCol="1270" anchor="ctr" anchorCtr="0">
          <a:noAutofit/>
        </a:bodyPr>
        <a:lstStyle/>
        <a:p>
          <a:pPr marL="0" lvl="0" indent="0" algn="l" defTabSz="622300">
            <a:lnSpc>
              <a:spcPct val="100000"/>
            </a:lnSpc>
            <a:spcBef>
              <a:spcPct val="0"/>
            </a:spcBef>
            <a:spcAft>
              <a:spcPct val="35000"/>
            </a:spcAft>
            <a:buNone/>
          </a:pPr>
          <a:r>
            <a:rPr lang="en-US" sz="1400" kern="1200" dirty="0"/>
            <a:t>What happened? In short, Amazon.com recommendations. The online bookseller's software noted patterns in buying behavior and suggested that readers who liked </a:t>
          </a:r>
          <a:r>
            <a:rPr lang="en-US" sz="1400" i="1" kern="1200" dirty="0"/>
            <a:t>Into Thin Air </a:t>
          </a:r>
          <a:r>
            <a:rPr lang="en-US" sz="1400" kern="1200" dirty="0"/>
            <a:t>would also like </a:t>
          </a:r>
          <a:r>
            <a:rPr lang="en-US" sz="1400" i="1" kern="1200" dirty="0"/>
            <a:t>Touching the Void</a:t>
          </a:r>
          <a:r>
            <a:rPr lang="en-US" sz="1400" kern="1200" dirty="0"/>
            <a:t>. People took the suggestion, agreed wholeheartedly, wrote rhapsodic reviews. More sales, more algorithm-fueled recommendations, and the positive feedback loop kicked in.</a:t>
          </a:r>
        </a:p>
      </dsp:txBody>
      <dsp:txXfrm>
        <a:off x="1684898" y="3610162"/>
        <a:ext cx="7688643" cy="14595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5EF7F7-4140-4533-9F02-D48764DDE8C8}"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D42E-72B5-492B-BD22-36EDC2CE3529}" type="slidenum">
              <a:rPr lang="en-US" smtClean="0"/>
              <a:t>‹#›</a:t>
            </a:fld>
            <a:endParaRPr lang="en-US"/>
          </a:p>
        </p:txBody>
      </p:sp>
    </p:spTree>
    <p:extLst>
      <p:ext uri="{BB962C8B-B14F-4D97-AF65-F5344CB8AC3E}">
        <p14:creationId xmlns:p14="http://schemas.microsoft.com/office/powerpoint/2010/main" val="320149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EF7F7-4140-4533-9F02-D48764DDE8C8}"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D42E-72B5-492B-BD22-36EDC2CE3529}" type="slidenum">
              <a:rPr lang="en-US" smtClean="0"/>
              <a:t>‹#›</a:t>
            </a:fld>
            <a:endParaRPr lang="en-US"/>
          </a:p>
        </p:txBody>
      </p:sp>
      <p:pic>
        <p:nvPicPr>
          <p:cNvPr id="7" name="Picture 6" descr="A picture containing drawing, food&#10;&#10;Description automatically generated">
            <a:extLst>
              <a:ext uri="{FF2B5EF4-FFF2-40B4-BE49-F238E27FC236}">
                <a16:creationId xmlns:a16="http://schemas.microsoft.com/office/drawing/2014/main" id="{3A89D540-86AD-0631-BD50-19B9605B05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195460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EF7F7-4140-4533-9F02-D48764DDE8C8}"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D42E-72B5-492B-BD22-36EDC2CE352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pic>
        <p:nvPicPr>
          <p:cNvPr id="7" name="Picture 6" descr="A picture containing drawing, food&#10;&#10;Description automatically generated">
            <a:extLst>
              <a:ext uri="{FF2B5EF4-FFF2-40B4-BE49-F238E27FC236}">
                <a16:creationId xmlns:a16="http://schemas.microsoft.com/office/drawing/2014/main" id="{CD9632EF-1497-5FB4-7E34-5662D307881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2200584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EF7F7-4140-4533-9F02-D48764DDE8C8}"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D42E-72B5-492B-BD22-36EDC2CE3529}" type="slidenum">
              <a:rPr lang="en-US" smtClean="0"/>
              <a:t>‹#›</a:t>
            </a:fld>
            <a:endParaRPr lang="en-US"/>
          </a:p>
        </p:txBody>
      </p:sp>
      <p:pic>
        <p:nvPicPr>
          <p:cNvPr id="7" name="Picture 6" descr="A picture containing drawing, food&#10;&#10;Description automatically generated">
            <a:extLst>
              <a:ext uri="{FF2B5EF4-FFF2-40B4-BE49-F238E27FC236}">
                <a16:creationId xmlns:a16="http://schemas.microsoft.com/office/drawing/2014/main" id="{C253F69A-3415-D69F-0465-05A8E3EBAD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1360185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EF7F7-4140-4533-9F02-D48764DDE8C8}"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D42E-72B5-492B-BD22-36EDC2CE352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pic>
        <p:nvPicPr>
          <p:cNvPr id="7" name="Picture 6" descr="A picture containing drawing, food&#10;&#10;Description automatically generated">
            <a:extLst>
              <a:ext uri="{FF2B5EF4-FFF2-40B4-BE49-F238E27FC236}">
                <a16:creationId xmlns:a16="http://schemas.microsoft.com/office/drawing/2014/main" id="{C58C7224-2DD1-6BE0-4B86-075196FA00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1685589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EF7F7-4140-4533-9F02-D48764DDE8C8}"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D42E-72B5-492B-BD22-36EDC2CE3529}" type="slidenum">
              <a:rPr lang="en-US" smtClean="0"/>
              <a:t>‹#›</a:t>
            </a:fld>
            <a:endParaRPr lang="en-US"/>
          </a:p>
        </p:txBody>
      </p:sp>
      <p:pic>
        <p:nvPicPr>
          <p:cNvPr id="7" name="Picture 6" descr="A picture containing drawing, food&#10;&#10;Description automatically generated">
            <a:extLst>
              <a:ext uri="{FF2B5EF4-FFF2-40B4-BE49-F238E27FC236}">
                <a16:creationId xmlns:a16="http://schemas.microsoft.com/office/drawing/2014/main" id="{2B547D96-D3D5-9136-EDFF-AF5C597FED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1788276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5EF7F7-4140-4533-9F02-D48764DDE8C8}"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D42E-72B5-492B-BD22-36EDC2CE3529}" type="slidenum">
              <a:rPr lang="en-US" smtClean="0"/>
              <a:t>‹#›</a:t>
            </a:fld>
            <a:endParaRPr lang="en-US"/>
          </a:p>
        </p:txBody>
      </p:sp>
      <p:pic>
        <p:nvPicPr>
          <p:cNvPr id="7" name="Picture 6" descr="A picture containing drawing, food&#10;&#10;Description automatically generated">
            <a:extLst>
              <a:ext uri="{FF2B5EF4-FFF2-40B4-BE49-F238E27FC236}">
                <a16:creationId xmlns:a16="http://schemas.microsoft.com/office/drawing/2014/main" id="{49D0BCFF-6C84-E3A0-7D1A-12C68D867B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3974435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5EF7F7-4140-4533-9F02-D48764DDE8C8}"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D42E-72B5-492B-BD22-36EDC2CE3529}" type="slidenum">
              <a:rPr lang="en-US" smtClean="0"/>
              <a:t>‹#›</a:t>
            </a:fld>
            <a:endParaRPr lang="en-US"/>
          </a:p>
        </p:txBody>
      </p:sp>
      <p:pic>
        <p:nvPicPr>
          <p:cNvPr id="7" name="Picture 6" descr="A picture containing drawing, food&#10;&#10;Description automatically generated">
            <a:extLst>
              <a:ext uri="{FF2B5EF4-FFF2-40B4-BE49-F238E27FC236}">
                <a16:creationId xmlns:a16="http://schemas.microsoft.com/office/drawing/2014/main" id="{00D5D260-7278-6827-2094-13055F7C3F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366386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5EF7F7-4140-4533-9F02-D48764DDE8C8}"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D42E-72B5-492B-BD22-36EDC2CE3529}" type="slidenum">
              <a:rPr lang="en-US" smtClean="0"/>
              <a:t>‹#›</a:t>
            </a:fld>
            <a:endParaRPr lang="en-US"/>
          </a:p>
        </p:txBody>
      </p:sp>
      <p:pic>
        <p:nvPicPr>
          <p:cNvPr id="7" name="Picture 6" descr="A picture containing drawing, food&#10;&#10;Description automatically generated">
            <a:extLst>
              <a:ext uri="{FF2B5EF4-FFF2-40B4-BE49-F238E27FC236}">
                <a16:creationId xmlns:a16="http://schemas.microsoft.com/office/drawing/2014/main" id="{40852BFC-219F-EC6F-08BC-AEC161D972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4118179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EF7F7-4140-4533-9F02-D48764DDE8C8}"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D42E-72B5-492B-BD22-36EDC2CE3529}" type="slidenum">
              <a:rPr lang="en-US" smtClean="0"/>
              <a:t>‹#›</a:t>
            </a:fld>
            <a:endParaRPr lang="en-US"/>
          </a:p>
        </p:txBody>
      </p:sp>
      <p:pic>
        <p:nvPicPr>
          <p:cNvPr id="7" name="Picture 6" descr="A picture containing drawing, food&#10;&#10;Description automatically generated">
            <a:extLst>
              <a:ext uri="{FF2B5EF4-FFF2-40B4-BE49-F238E27FC236}">
                <a16:creationId xmlns:a16="http://schemas.microsoft.com/office/drawing/2014/main" id="{AC252CA6-72F9-08E3-DA80-B72583C853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292668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5EF7F7-4140-4533-9F02-D48764DDE8C8}"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DD42E-72B5-492B-BD22-36EDC2CE3529}" type="slidenum">
              <a:rPr lang="en-US" smtClean="0"/>
              <a:t>‹#›</a:t>
            </a:fld>
            <a:endParaRPr lang="en-US"/>
          </a:p>
        </p:txBody>
      </p:sp>
      <p:pic>
        <p:nvPicPr>
          <p:cNvPr id="8" name="Picture 7" descr="A picture containing drawing, food&#10;&#10;Description automatically generated">
            <a:extLst>
              <a:ext uri="{FF2B5EF4-FFF2-40B4-BE49-F238E27FC236}">
                <a16:creationId xmlns:a16="http://schemas.microsoft.com/office/drawing/2014/main" id="{256DED6B-BFE7-0138-7D5C-56CF62954F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1453316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5EF7F7-4140-4533-9F02-D48764DDE8C8}"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9DD42E-72B5-492B-BD22-36EDC2CE3529}" type="slidenum">
              <a:rPr lang="en-US" smtClean="0"/>
              <a:t>‹#›</a:t>
            </a:fld>
            <a:endParaRPr lang="en-US"/>
          </a:p>
        </p:txBody>
      </p:sp>
      <p:pic>
        <p:nvPicPr>
          <p:cNvPr id="10" name="Picture 9" descr="A picture containing drawing, food&#10;&#10;Description automatically generated">
            <a:extLst>
              <a:ext uri="{FF2B5EF4-FFF2-40B4-BE49-F238E27FC236}">
                <a16:creationId xmlns:a16="http://schemas.microsoft.com/office/drawing/2014/main" id="{AC0578F3-1CBA-7617-5E87-8051E831FB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1380778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5EF7F7-4140-4533-9F02-D48764DDE8C8}"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9DD42E-72B5-492B-BD22-36EDC2CE3529}" type="slidenum">
              <a:rPr lang="en-US" smtClean="0"/>
              <a:t>‹#›</a:t>
            </a:fld>
            <a:endParaRPr lang="en-US"/>
          </a:p>
        </p:txBody>
      </p:sp>
      <p:pic>
        <p:nvPicPr>
          <p:cNvPr id="6" name="Picture 5" descr="A picture containing drawing, food&#10;&#10;Description automatically generated">
            <a:extLst>
              <a:ext uri="{FF2B5EF4-FFF2-40B4-BE49-F238E27FC236}">
                <a16:creationId xmlns:a16="http://schemas.microsoft.com/office/drawing/2014/main" id="{8D2ABDA1-968F-A15A-76AA-FE822C0DFA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3976715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EF7F7-4140-4533-9F02-D48764DDE8C8}"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9DD42E-72B5-492B-BD22-36EDC2CE3529}" type="slidenum">
              <a:rPr lang="en-US" smtClean="0"/>
              <a:t>‹#›</a:t>
            </a:fld>
            <a:endParaRPr lang="en-US"/>
          </a:p>
        </p:txBody>
      </p:sp>
      <p:pic>
        <p:nvPicPr>
          <p:cNvPr id="5" name="Picture 4" descr="A picture containing drawing, food&#10;&#10;Description automatically generated">
            <a:extLst>
              <a:ext uri="{FF2B5EF4-FFF2-40B4-BE49-F238E27FC236}">
                <a16:creationId xmlns:a16="http://schemas.microsoft.com/office/drawing/2014/main" id="{7E867167-01CA-7874-31CF-32F24F3379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1087374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5EF7F7-4140-4533-9F02-D48764DDE8C8}"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DD42E-72B5-492B-BD22-36EDC2CE3529}" type="slidenum">
              <a:rPr lang="en-US" smtClean="0"/>
              <a:t>‹#›</a:t>
            </a:fld>
            <a:endParaRPr lang="en-US"/>
          </a:p>
        </p:txBody>
      </p:sp>
      <p:pic>
        <p:nvPicPr>
          <p:cNvPr id="8" name="Picture 7" descr="A picture containing drawing, food&#10;&#10;Description automatically generated">
            <a:extLst>
              <a:ext uri="{FF2B5EF4-FFF2-40B4-BE49-F238E27FC236}">
                <a16:creationId xmlns:a16="http://schemas.microsoft.com/office/drawing/2014/main" id="{06460787-811C-6ED7-9AF5-E43E1CC301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755798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5EF7F7-4140-4533-9F02-D48764DDE8C8}"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DD42E-72B5-492B-BD22-36EDC2CE3529}" type="slidenum">
              <a:rPr lang="en-US" smtClean="0"/>
              <a:t>‹#›</a:t>
            </a:fld>
            <a:endParaRPr lang="en-US"/>
          </a:p>
        </p:txBody>
      </p:sp>
      <p:pic>
        <p:nvPicPr>
          <p:cNvPr id="8" name="Picture 7" descr="A picture containing drawing, food&#10;&#10;Description automatically generated">
            <a:extLst>
              <a:ext uri="{FF2B5EF4-FFF2-40B4-BE49-F238E27FC236}">
                <a16:creationId xmlns:a16="http://schemas.microsoft.com/office/drawing/2014/main" id="{BD56D803-EB7D-5FB5-C06C-5BBDDC2B45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194"/>
            <a:ext cx="816638" cy="816638"/>
          </a:xfrm>
          <a:prstGeom prst="rect">
            <a:avLst/>
          </a:prstGeom>
        </p:spPr>
      </p:pic>
    </p:spTree>
    <p:extLst>
      <p:ext uri="{BB962C8B-B14F-4D97-AF65-F5344CB8AC3E}">
        <p14:creationId xmlns:p14="http://schemas.microsoft.com/office/powerpoint/2010/main" val="282436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EF7F7-4140-4533-9F02-D48764DDE8C8}" type="datetimeFigureOut">
              <a:rPr lang="en-US" smtClean="0"/>
              <a:t>10/14/2024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9DD42E-72B5-492B-BD22-36EDC2CE3529}" type="slidenum">
              <a:rPr lang="en-US" smtClean="0"/>
              <a:t>‹#›</a:t>
            </a:fld>
            <a:endParaRPr lang="en-US"/>
          </a:p>
        </p:txBody>
      </p:sp>
    </p:spTree>
    <p:extLst>
      <p:ext uri="{BB962C8B-B14F-4D97-AF65-F5344CB8AC3E}">
        <p14:creationId xmlns:p14="http://schemas.microsoft.com/office/powerpoint/2010/main" val="143701439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www.amazon.co.uk/Into-Thin-Touching-Books-Collection/dp/9123820950"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omkar.nallagoni" TargetMode="External"/><Relationship Id="rId2" Type="http://schemas.openxmlformats.org/officeDocument/2006/relationships/hyperlink" Target="https://www.linkedin.com/in/nallagoni-omkar-78327118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5FD5BA-3387-42F3-8E6E-C153AC04F4D8}"/>
              </a:ext>
            </a:extLst>
          </p:cNvPr>
          <p:cNvSpPr>
            <a:spLocks noGrp="1"/>
          </p:cNvSpPr>
          <p:nvPr>
            <p:ph type="ctrTitle"/>
          </p:nvPr>
        </p:nvSpPr>
        <p:spPr>
          <a:xfrm>
            <a:off x="1739980" y="3687098"/>
            <a:ext cx="8288032" cy="1212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oAutofit/>
          </a:bodyPr>
          <a:lstStyle/>
          <a:p>
            <a:pPr algn="ctr"/>
            <a:r>
              <a:rPr lang="en-US" sz="4000" b="1" dirty="0">
                <a:solidFill>
                  <a:schemeClr val="bg1"/>
                </a:solidFill>
              </a:rPr>
              <a:t>Data Science-AI </a:t>
            </a:r>
            <a:br>
              <a:rPr lang="en-US" sz="4000" b="1" dirty="0">
                <a:solidFill>
                  <a:schemeClr val="bg1"/>
                </a:solidFill>
              </a:rPr>
            </a:br>
            <a:r>
              <a:rPr lang="en-US" sz="4000" b="1" dirty="0">
                <a:solidFill>
                  <a:schemeClr val="bg1"/>
                </a:solidFill>
              </a:rPr>
              <a:t>The Future of Life</a:t>
            </a:r>
            <a:endParaRPr lang="en-IN" sz="4000" b="1" dirty="0"/>
          </a:p>
        </p:txBody>
      </p:sp>
      <p:pic>
        <p:nvPicPr>
          <p:cNvPr id="2050" name="Picture 2" descr="When to Use Data Science in SEO">
            <a:extLst>
              <a:ext uri="{FF2B5EF4-FFF2-40B4-BE49-F238E27FC236}">
                <a16:creationId xmlns:a16="http://schemas.microsoft.com/office/drawing/2014/main" id="{00781704-E903-809C-9B3A-F992CB6A4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6" y="1046829"/>
            <a:ext cx="4762500" cy="2505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58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Title 15">
            <a:extLst>
              <a:ext uri="{FF2B5EF4-FFF2-40B4-BE49-F238E27FC236}">
                <a16:creationId xmlns:a16="http://schemas.microsoft.com/office/drawing/2014/main" id="{0EFFC6F1-D300-A75D-DF3C-767128419638}"/>
              </a:ext>
            </a:extLst>
          </p:cNvPr>
          <p:cNvSpPr>
            <a:spLocks noGrp="1"/>
          </p:cNvSpPr>
          <p:nvPr>
            <p:ph type="title"/>
          </p:nvPr>
        </p:nvSpPr>
        <p:spPr>
          <a:xfrm>
            <a:off x="906477" y="97323"/>
            <a:ext cx="8596668" cy="1320800"/>
          </a:xfrm>
        </p:spPr>
        <p:txBody>
          <a:bodyPr/>
          <a:lstStyle/>
          <a:p>
            <a:r>
              <a:rPr lang="en-IN" sz="3600" b="1" dirty="0">
                <a:solidFill>
                  <a:schemeClr val="tx1"/>
                </a:solidFill>
              </a:rPr>
              <a:t>Let’s assume we are doing a self driving project</a:t>
            </a:r>
            <a:endParaRPr lang="en-IN" b="1" dirty="0">
              <a:solidFill>
                <a:schemeClr val="tx1"/>
              </a:solidFill>
            </a:endParaRPr>
          </a:p>
        </p:txBody>
      </p:sp>
      <p:sp>
        <p:nvSpPr>
          <p:cNvPr id="17" name="Arrow: Right 16">
            <a:extLst>
              <a:ext uri="{FF2B5EF4-FFF2-40B4-BE49-F238E27FC236}">
                <a16:creationId xmlns:a16="http://schemas.microsoft.com/office/drawing/2014/main" id="{BEC47F82-CF42-096E-318E-CC1B150D9AC8}"/>
              </a:ext>
            </a:extLst>
          </p:cNvPr>
          <p:cNvSpPr/>
          <p:nvPr/>
        </p:nvSpPr>
        <p:spPr>
          <a:xfrm>
            <a:off x="2756116" y="2708959"/>
            <a:ext cx="674582" cy="162059"/>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75FEA45-EF42-CFDE-B715-DD3DD8A9FEEB}"/>
              </a:ext>
            </a:extLst>
          </p:cNvPr>
          <p:cNvSpPr/>
          <p:nvPr/>
        </p:nvSpPr>
        <p:spPr>
          <a:xfrm>
            <a:off x="3488414" y="1964058"/>
            <a:ext cx="1912704" cy="1842933"/>
          </a:xfrm>
          <a:prstGeom prst="rect">
            <a:avLst/>
          </a:prstGeom>
          <a:solidFill>
            <a:schemeClr val="tx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rPr>
              <a:t>Per second It will generate so much data our normal PC’s are not useful to store the data, we need data lakes which is available through cloud only</a:t>
            </a:r>
            <a:b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br>
            <a:endParaRPr lang="en-IN" dirty="0"/>
          </a:p>
        </p:txBody>
      </p:sp>
      <p:sp>
        <p:nvSpPr>
          <p:cNvPr id="19" name="Rectangle 18">
            <a:extLst>
              <a:ext uri="{FF2B5EF4-FFF2-40B4-BE49-F238E27FC236}">
                <a16:creationId xmlns:a16="http://schemas.microsoft.com/office/drawing/2014/main" id="{E10D5E9B-A70B-84E1-2589-24198E1A27F6}"/>
              </a:ext>
            </a:extLst>
          </p:cNvPr>
          <p:cNvSpPr/>
          <p:nvPr/>
        </p:nvSpPr>
        <p:spPr>
          <a:xfrm>
            <a:off x="6303373" y="1964058"/>
            <a:ext cx="2183808" cy="176454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Ones we store the data in cloud we need to analyze the data make sure it identifies all the objects correctly</a:t>
            </a:r>
            <a:endParaRPr lang="en-IN" dirty="0"/>
          </a:p>
        </p:txBody>
      </p:sp>
      <p:sp>
        <p:nvSpPr>
          <p:cNvPr id="20" name="Rectangle 19">
            <a:extLst>
              <a:ext uri="{FF2B5EF4-FFF2-40B4-BE49-F238E27FC236}">
                <a16:creationId xmlns:a16="http://schemas.microsoft.com/office/drawing/2014/main" id="{BABBE8C9-B425-40CC-AC3C-E4DB56ED27F9}"/>
              </a:ext>
            </a:extLst>
          </p:cNvPr>
          <p:cNvSpPr/>
          <p:nvPr/>
        </p:nvSpPr>
        <p:spPr>
          <a:xfrm>
            <a:off x="9425248" y="1942784"/>
            <a:ext cx="1725088" cy="184293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Finally we need to secure the data</a:t>
            </a:r>
            <a:endParaRPr lang="en-IN" dirty="0"/>
          </a:p>
        </p:txBody>
      </p:sp>
      <p:sp>
        <p:nvSpPr>
          <p:cNvPr id="21" name="Arrow: Right 20">
            <a:extLst>
              <a:ext uri="{FF2B5EF4-FFF2-40B4-BE49-F238E27FC236}">
                <a16:creationId xmlns:a16="http://schemas.microsoft.com/office/drawing/2014/main" id="{7F0AF304-1065-8160-84C7-3D1E49B66887}"/>
              </a:ext>
            </a:extLst>
          </p:cNvPr>
          <p:cNvSpPr/>
          <p:nvPr/>
        </p:nvSpPr>
        <p:spPr>
          <a:xfrm>
            <a:off x="5436932" y="2708959"/>
            <a:ext cx="830627" cy="161872"/>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4877A80-56E1-7681-8ED2-F96D31A367A7}"/>
              </a:ext>
            </a:extLst>
          </p:cNvPr>
          <p:cNvSpPr/>
          <p:nvPr/>
        </p:nvSpPr>
        <p:spPr>
          <a:xfrm>
            <a:off x="8522995" y="2684459"/>
            <a:ext cx="830627" cy="161872"/>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43FFAABD-C88D-20F0-997A-F4FD03670497}"/>
              </a:ext>
            </a:extLst>
          </p:cNvPr>
          <p:cNvSpPr/>
          <p:nvPr/>
        </p:nvSpPr>
        <p:spPr>
          <a:xfrm>
            <a:off x="721089" y="1964058"/>
            <a:ext cx="1985455" cy="1842933"/>
          </a:xfrm>
          <a:prstGeom prst="rect">
            <a:avLst/>
          </a:prstGeom>
          <a:solidFill>
            <a:schemeClr val="tx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Will attach so many cameras to identify the objects like persons, poles, cross roads, opposite vehicles</a:t>
            </a:r>
            <a:endParaRPr lang="en-IN" dirty="0"/>
          </a:p>
        </p:txBody>
      </p:sp>
      <p:sp>
        <p:nvSpPr>
          <p:cNvPr id="26" name="TextBox 25">
            <a:extLst>
              <a:ext uri="{FF2B5EF4-FFF2-40B4-BE49-F238E27FC236}">
                <a16:creationId xmlns:a16="http://schemas.microsoft.com/office/drawing/2014/main" id="{43EC47BE-9C50-AD78-4D1B-C6E28D2F8B19}"/>
              </a:ext>
            </a:extLst>
          </p:cNvPr>
          <p:cNvSpPr txBox="1"/>
          <p:nvPr/>
        </p:nvSpPr>
        <p:spPr>
          <a:xfrm flipH="1">
            <a:off x="657012" y="4161854"/>
            <a:ext cx="2321946" cy="369332"/>
          </a:xfrm>
          <a:prstGeom prst="rect">
            <a:avLst/>
          </a:prstGeom>
          <a:noFill/>
        </p:spPr>
        <p:txBody>
          <a:bodyPr wrap="square" rtlCol="0">
            <a:spAutoFit/>
          </a:bodyPr>
          <a:lstStyle/>
          <a:p>
            <a:r>
              <a:rPr lang="en-IN" dirty="0"/>
              <a:t>Technology Name?</a:t>
            </a:r>
          </a:p>
        </p:txBody>
      </p:sp>
      <p:sp>
        <p:nvSpPr>
          <p:cNvPr id="27" name="TextBox 26">
            <a:extLst>
              <a:ext uri="{FF2B5EF4-FFF2-40B4-BE49-F238E27FC236}">
                <a16:creationId xmlns:a16="http://schemas.microsoft.com/office/drawing/2014/main" id="{469371E9-D0E8-DBEB-E0F4-4195B249D173}"/>
              </a:ext>
            </a:extLst>
          </p:cNvPr>
          <p:cNvSpPr txBox="1"/>
          <p:nvPr/>
        </p:nvSpPr>
        <p:spPr>
          <a:xfrm flipH="1">
            <a:off x="3430698" y="4196336"/>
            <a:ext cx="2321946" cy="369332"/>
          </a:xfrm>
          <a:prstGeom prst="rect">
            <a:avLst/>
          </a:prstGeom>
          <a:noFill/>
        </p:spPr>
        <p:txBody>
          <a:bodyPr wrap="square" rtlCol="0">
            <a:spAutoFit/>
          </a:bodyPr>
          <a:lstStyle/>
          <a:p>
            <a:r>
              <a:rPr lang="en-IN" dirty="0"/>
              <a:t>Technology Name?</a:t>
            </a:r>
          </a:p>
        </p:txBody>
      </p:sp>
      <p:sp>
        <p:nvSpPr>
          <p:cNvPr id="28" name="TextBox 27">
            <a:extLst>
              <a:ext uri="{FF2B5EF4-FFF2-40B4-BE49-F238E27FC236}">
                <a16:creationId xmlns:a16="http://schemas.microsoft.com/office/drawing/2014/main" id="{BC4337F7-E557-C557-E07A-825E28D942AE}"/>
              </a:ext>
            </a:extLst>
          </p:cNvPr>
          <p:cNvSpPr txBox="1"/>
          <p:nvPr/>
        </p:nvSpPr>
        <p:spPr>
          <a:xfrm flipH="1">
            <a:off x="6515244" y="4161854"/>
            <a:ext cx="2321946" cy="369332"/>
          </a:xfrm>
          <a:prstGeom prst="rect">
            <a:avLst/>
          </a:prstGeom>
          <a:noFill/>
        </p:spPr>
        <p:txBody>
          <a:bodyPr wrap="square" rtlCol="0">
            <a:spAutoFit/>
          </a:bodyPr>
          <a:lstStyle/>
          <a:p>
            <a:r>
              <a:rPr lang="en-IN" dirty="0"/>
              <a:t>Technology Name?</a:t>
            </a:r>
          </a:p>
        </p:txBody>
      </p:sp>
      <p:sp>
        <p:nvSpPr>
          <p:cNvPr id="29" name="TextBox 28">
            <a:extLst>
              <a:ext uri="{FF2B5EF4-FFF2-40B4-BE49-F238E27FC236}">
                <a16:creationId xmlns:a16="http://schemas.microsoft.com/office/drawing/2014/main" id="{6F65473B-9D3B-770C-C32B-ED6A457BF364}"/>
              </a:ext>
            </a:extLst>
          </p:cNvPr>
          <p:cNvSpPr txBox="1"/>
          <p:nvPr/>
        </p:nvSpPr>
        <p:spPr>
          <a:xfrm flipH="1">
            <a:off x="9421321" y="4181627"/>
            <a:ext cx="2321946" cy="369332"/>
          </a:xfrm>
          <a:prstGeom prst="rect">
            <a:avLst/>
          </a:prstGeom>
          <a:noFill/>
        </p:spPr>
        <p:txBody>
          <a:bodyPr wrap="square" rtlCol="0">
            <a:spAutoFit/>
          </a:bodyPr>
          <a:lstStyle/>
          <a:p>
            <a:r>
              <a:rPr lang="en-IN" dirty="0"/>
              <a:t>Technology Name?</a:t>
            </a:r>
          </a:p>
        </p:txBody>
      </p:sp>
      <p:sp>
        <p:nvSpPr>
          <p:cNvPr id="30" name="TextBox 29">
            <a:extLst>
              <a:ext uri="{FF2B5EF4-FFF2-40B4-BE49-F238E27FC236}">
                <a16:creationId xmlns:a16="http://schemas.microsoft.com/office/drawing/2014/main" id="{33B7A9D6-EE73-1295-A791-D499D954C89E}"/>
              </a:ext>
            </a:extLst>
          </p:cNvPr>
          <p:cNvSpPr txBox="1"/>
          <p:nvPr/>
        </p:nvSpPr>
        <p:spPr>
          <a:xfrm flipH="1">
            <a:off x="1166468" y="5132309"/>
            <a:ext cx="2321946" cy="369332"/>
          </a:xfrm>
          <a:prstGeom prst="rect">
            <a:avLst/>
          </a:prstGeom>
          <a:noFill/>
        </p:spPr>
        <p:txBody>
          <a:bodyPr wrap="square" rtlCol="0">
            <a:spAutoFit/>
          </a:bodyPr>
          <a:lstStyle/>
          <a:p>
            <a:r>
              <a:rPr lang="en-IN" dirty="0">
                <a:solidFill>
                  <a:schemeClr val="accent4"/>
                </a:solidFill>
              </a:rPr>
              <a:t>IOT</a:t>
            </a:r>
          </a:p>
        </p:txBody>
      </p:sp>
      <p:sp>
        <p:nvSpPr>
          <p:cNvPr id="31" name="TextBox 30">
            <a:extLst>
              <a:ext uri="{FF2B5EF4-FFF2-40B4-BE49-F238E27FC236}">
                <a16:creationId xmlns:a16="http://schemas.microsoft.com/office/drawing/2014/main" id="{3D968BA0-3100-C599-F755-915A8555A107}"/>
              </a:ext>
            </a:extLst>
          </p:cNvPr>
          <p:cNvSpPr txBox="1"/>
          <p:nvPr/>
        </p:nvSpPr>
        <p:spPr>
          <a:xfrm flipH="1">
            <a:off x="3488414" y="5097827"/>
            <a:ext cx="2321946" cy="369332"/>
          </a:xfrm>
          <a:prstGeom prst="rect">
            <a:avLst/>
          </a:prstGeom>
          <a:noFill/>
        </p:spPr>
        <p:txBody>
          <a:bodyPr wrap="square" rtlCol="0">
            <a:spAutoFit/>
          </a:bodyPr>
          <a:lstStyle/>
          <a:p>
            <a:r>
              <a:rPr lang="en-IN" dirty="0">
                <a:solidFill>
                  <a:schemeClr val="accent4"/>
                </a:solidFill>
              </a:rPr>
              <a:t>Cloud Computing</a:t>
            </a:r>
          </a:p>
        </p:txBody>
      </p:sp>
      <p:sp>
        <p:nvSpPr>
          <p:cNvPr id="32" name="TextBox 31">
            <a:extLst>
              <a:ext uri="{FF2B5EF4-FFF2-40B4-BE49-F238E27FC236}">
                <a16:creationId xmlns:a16="http://schemas.microsoft.com/office/drawing/2014/main" id="{3C044CB1-970E-4B6F-F3A4-383422FB528F}"/>
              </a:ext>
            </a:extLst>
          </p:cNvPr>
          <p:cNvSpPr txBox="1"/>
          <p:nvPr/>
        </p:nvSpPr>
        <p:spPr>
          <a:xfrm flipH="1">
            <a:off x="6515244" y="5097827"/>
            <a:ext cx="2321946" cy="369332"/>
          </a:xfrm>
          <a:prstGeom prst="rect">
            <a:avLst/>
          </a:prstGeom>
          <a:noFill/>
        </p:spPr>
        <p:txBody>
          <a:bodyPr wrap="square" rtlCol="0">
            <a:spAutoFit/>
          </a:bodyPr>
          <a:lstStyle/>
          <a:p>
            <a:r>
              <a:rPr lang="en-IN" dirty="0">
                <a:solidFill>
                  <a:schemeClr val="accent4"/>
                </a:solidFill>
              </a:rPr>
              <a:t>Data science-AI</a:t>
            </a:r>
          </a:p>
        </p:txBody>
      </p:sp>
      <p:sp>
        <p:nvSpPr>
          <p:cNvPr id="33" name="TextBox 32">
            <a:extLst>
              <a:ext uri="{FF2B5EF4-FFF2-40B4-BE49-F238E27FC236}">
                <a16:creationId xmlns:a16="http://schemas.microsoft.com/office/drawing/2014/main" id="{DD448F03-E71A-F2B7-1BAF-690EE33842BA}"/>
              </a:ext>
            </a:extLst>
          </p:cNvPr>
          <p:cNvSpPr txBox="1"/>
          <p:nvPr/>
        </p:nvSpPr>
        <p:spPr>
          <a:xfrm flipH="1">
            <a:off x="9421321" y="5097827"/>
            <a:ext cx="2321946" cy="369332"/>
          </a:xfrm>
          <a:prstGeom prst="rect">
            <a:avLst/>
          </a:prstGeom>
          <a:noFill/>
        </p:spPr>
        <p:txBody>
          <a:bodyPr wrap="square" rtlCol="0">
            <a:spAutoFit/>
          </a:bodyPr>
          <a:lstStyle/>
          <a:p>
            <a:r>
              <a:rPr lang="en-IN" dirty="0">
                <a:solidFill>
                  <a:schemeClr val="accent4"/>
                </a:solidFill>
              </a:rPr>
              <a:t>Cyber security</a:t>
            </a:r>
          </a:p>
        </p:txBody>
      </p:sp>
    </p:spTree>
    <p:extLst>
      <p:ext uri="{BB962C8B-B14F-4D97-AF65-F5344CB8AC3E}">
        <p14:creationId xmlns:p14="http://schemas.microsoft.com/office/powerpoint/2010/main" val="156666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anim calcmode="lin" valueType="num">
                                      <p:cBhvr>
                                        <p:cTn id="16" dur="1000" fill="hold"/>
                                        <p:tgtEl>
                                          <p:spTgt spid="30"/>
                                        </p:tgtEl>
                                        <p:attrNameLst>
                                          <p:attrName>ppt_x</p:attrName>
                                        </p:attrNameLst>
                                      </p:cBhvr>
                                      <p:tavLst>
                                        <p:tav tm="0">
                                          <p:val>
                                            <p:strVal val="#ppt_x"/>
                                          </p:val>
                                        </p:tav>
                                        <p:tav tm="100000">
                                          <p:val>
                                            <p:strVal val="#ppt_x"/>
                                          </p:val>
                                        </p:tav>
                                      </p:tavLst>
                                    </p:anim>
                                    <p:anim calcmode="lin" valueType="num">
                                      <p:cBhvr>
                                        <p:cTn id="1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anim calcmode="lin" valueType="num">
                                      <p:cBhvr>
                                        <p:cTn id="54" dur="1000" fill="hold"/>
                                        <p:tgtEl>
                                          <p:spTgt spid="32"/>
                                        </p:tgtEl>
                                        <p:attrNameLst>
                                          <p:attrName>ppt_x</p:attrName>
                                        </p:attrNameLst>
                                      </p:cBhvr>
                                      <p:tavLst>
                                        <p:tav tm="0">
                                          <p:val>
                                            <p:strVal val="#ppt_x"/>
                                          </p:val>
                                        </p:tav>
                                        <p:tav tm="100000">
                                          <p:val>
                                            <p:strVal val="#ppt_x"/>
                                          </p:val>
                                        </p:tav>
                                      </p:tavLst>
                                    </p:anim>
                                    <p:anim calcmode="lin" valueType="num">
                                      <p:cBhvr>
                                        <p:cTn id="5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6" grpId="0"/>
      <p:bldP spid="27" grpId="0"/>
      <p:bldP spid="28" grpId="0"/>
      <p:bldP spid="29" grpId="0"/>
      <p:bldP spid="30" grpId="0"/>
      <p:bldP spid="31"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1BA10-E5D0-4540-A968-A1CE3105F57C}"/>
              </a:ext>
            </a:extLst>
          </p:cNvPr>
          <p:cNvSpPr>
            <a:spLocks noGrp="1"/>
          </p:cNvSpPr>
          <p:nvPr>
            <p:ph type="title"/>
          </p:nvPr>
        </p:nvSpPr>
        <p:spPr>
          <a:xfrm>
            <a:off x="1333502" y="609600"/>
            <a:ext cx="8596668" cy="1320800"/>
          </a:xfrm>
        </p:spPr>
        <p:txBody>
          <a:bodyPr>
            <a:normAutofit/>
          </a:bodyPr>
          <a:lstStyle/>
          <a:p>
            <a:r>
              <a:rPr lang="en-US" dirty="0">
                <a:solidFill>
                  <a:schemeClr val="tx1"/>
                </a:solidFill>
              </a:rPr>
              <a:t>Look at this tweet:</a:t>
            </a:r>
            <a:endParaRPr lang="en-IN" dirty="0">
              <a:solidFill>
                <a:schemeClr val="tx1"/>
              </a:solidFill>
            </a:endParaRP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2">
            <a:extLst>
              <a:ext uri="{FF2B5EF4-FFF2-40B4-BE49-F238E27FC236}">
                <a16:creationId xmlns:a16="http://schemas.microsoft.com/office/drawing/2014/main" id="{25BF58B1-F2D8-7E9F-A2BA-A947217EAE9D}"/>
              </a:ext>
            </a:extLst>
          </p:cNvPr>
          <p:cNvSpPr txBox="1">
            <a:spLocks/>
          </p:cNvSpPr>
          <p:nvPr/>
        </p:nvSpPr>
        <p:spPr>
          <a:xfrm>
            <a:off x="677334"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a:p>
          <a:p>
            <a:pPr marL="0" indent="0">
              <a:buFont typeface="Wingdings 3" charset="2"/>
              <a:buNone/>
            </a:pPr>
            <a:r>
              <a:rPr lang="en-US"/>
              <a:t>Amitabh Bachchan </a:t>
            </a:r>
          </a:p>
          <a:p>
            <a:endParaRPr lang="en-US" dirty="0"/>
          </a:p>
        </p:txBody>
      </p:sp>
      <p:pic>
        <p:nvPicPr>
          <p:cNvPr id="5" name="Picture 2" descr="Image result for twitter symbol">
            <a:extLst>
              <a:ext uri="{FF2B5EF4-FFF2-40B4-BE49-F238E27FC236}">
                <a16:creationId xmlns:a16="http://schemas.microsoft.com/office/drawing/2014/main" id="{DFD00846-67D0-9B71-576E-4BAC97258E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5117" y="2582798"/>
            <a:ext cx="365761" cy="36894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8857BFB-6E9E-6F98-EBB8-3185ED898B3B}"/>
              </a:ext>
            </a:extLst>
          </p:cNvPr>
          <p:cNvSpPr/>
          <p:nvPr/>
        </p:nvSpPr>
        <p:spPr>
          <a:xfrm>
            <a:off x="682918" y="2798637"/>
            <a:ext cx="6066212" cy="646331"/>
          </a:xfrm>
          <a:prstGeom prst="rect">
            <a:avLst/>
          </a:prstGeom>
        </p:spPr>
        <p:txBody>
          <a:bodyPr wrap="none">
            <a:spAutoFit/>
          </a:bodyPr>
          <a:lstStyle/>
          <a:p>
            <a:r>
              <a:rPr lang="en-US" dirty="0"/>
              <a:t>shift the tournament WC 2019 to India .. we need the rain .. !!!</a:t>
            </a:r>
          </a:p>
          <a:p>
            <a:r>
              <a:rPr lang="en-US" dirty="0"/>
              <a:t> </a:t>
            </a:r>
          </a:p>
        </p:txBody>
      </p:sp>
      <p:pic>
        <p:nvPicPr>
          <p:cNvPr id="7" name="Picture 6">
            <a:extLst>
              <a:ext uri="{FF2B5EF4-FFF2-40B4-BE49-F238E27FC236}">
                <a16:creationId xmlns:a16="http://schemas.microsoft.com/office/drawing/2014/main" id="{43EB593D-CC38-9C07-6E5B-AB6EA8A75BE4}"/>
              </a:ext>
            </a:extLst>
          </p:cNvPr>
          <p:cNvPicPr>
            <a:picLocks noChangeAspect="1"/>
          </p:cNvPicPr>
          <p:nvPr/>
        </p:nvPicPr>
        <p:blipFill>
          <a:blip r:embed="rId3"/>
          <a:stretch>
            <a:fillRect/>
          </a:stretch>
        </p:blipFill>
        <p:spPr>
          <a:xfrm>
            <a:off x="1052506" y="3105042"/>
            <a:ext cx="394428" cy="368941"/>
          </a:xfrm>
          <a:prstGeom prst="rect">
            <a:avLst/>
          </a:prstGeom>
        </p:spPr>
      </p:pic>
      <p:pic>
        <p:nvPicPr>
          <p:cNvPr id="9" name="Picture 8">
            <a:extLst>
              <a:ext uri="{FF2B5EF4-FFF2-40B4-BE49-F238E27FC236}">
                <a16:creationId xmlns:a16="http://schemas.microsoft.com/office/drawing/2014/main" id="{AD5AC90B-7F7F-A912-313E-C92B26997D05}"/>
              </a:ext>
            </a:extLst>
          </p:cNvPr>
          <p:cNvPicPr>
            <a:picLocks noChangeAspect="1"/>
          </p:cNvPicPr>
          <p:nvPr/>
        </p:nvPicPr>
        <p:blipFill>
          <a:blip r:embed="rId3"/>
          <a:stretch>
            <a:fillRect/>
          </a:stretch>
        </p:blipFill>
        <p:spPr>
          <a:xfrm>
            <a:off x="1468403" y="3097612"/>
            <a:ext cx="394428" cy="368941"/>
          </a:xfrm>
          <a:prstGeom prst="rect">
            <a:avLst/>
          </a:prstGeom>
        </p:spPr>
      </p:pic>
      <p:pic>
        <p:nvPicPr>
          <p:cNvPr id="11" name="Picture 10">
            <a:extLst>
              <a:ext uri="{FF2B5EF4-FFF2-40B4-BE49-F238E27FC236}">
                <a16:creationId xmlns:a16="http://schemas.microsoft.com/office/drawing/2014/main" id="{27706984-95D3-ED99-085F-94F261ACE614}"/>
              </a:ext>
            </a:extLst>
          </p:cNvPr>
          <p:cNvPicPr>
            <a:picLocks noChangeAspect="1"/>
          </p:cNvPicPr>
          <p:nvPr/>
        </p:nvPicPr>
        <p:blipFill>
          <a:blip r:embed="rId3"/>
          <a:stretch>
            <a:fillRect/>
          </a:stretch>
        </p:blipFill>
        <p:spPr>
          <a:xfrm>
            <a:off x="1884300" y="3116011"/>
            <a:ext cx="394428" cy="368941"/>
          </a:xfrm>
          <a:prstGeom prst="rect">
            <a:avLst/>
          </a:prstGeom>
        </p:spPr>
      </p:pic>
      <p:sp>
        <p:nvSpPr>
          <p:cNvPr id="13" name="TextBox 12">
            <a:extLst>
              <a:ext uri="{FF2B5EF4-FFF2-40B4-BE49-F238E27FC236}">
                <a16:creationId xmlns:a16="http://schemas.microsoft.com/office/drawing/2014/main" id="{82B2B3A2-472E-9A08-18C8-330ED8A362AC}"/>
              </a:ext>
            </a:extLst>
          </p:cNvPr>
          <p:cNvSpPr txBox="1"/>
          <p:nvPr/>
        </p:nvSpPr>
        <p:spPr>
          <a:xfrm flipH="1">
            <a:off x="2248758" y="3906261"/>
            <a:ext cx="4129840" cy="369332"/>
          </a:xfrm>
          <a:prstGeom prst="rect">
            <a:avLst/>
          </a:prstGeom>
          <a:noFill/>
        </p:spPr>
        <p:txBody>
          <a:bodyPr wrap="square" rtlCol="0">
            <a:spAutoFit/>
          </a:bodyPr>
          <a:lstStyle/>
          <a:p>
            <a:r>
              <a:rPr lang="en-US" dirty="0">
                <a:solidFill>
                  <a:srgbClr val="FF0000"/>
                </a:solidFill>
              </a:rPr>
              <a:t>What do you think about this tweet ?</a:t>
            </a:r>
          </a:p>
        </p:txBody>
      </p:sp>
    </p:spTree>
    <p:extLst>
      <p:ext uri="{BB962C8B-B14F-4D97-AF65-F5344CB8AC3E}">
        <p14:creationId xmlns:p14="http://schemas.microsoft.com/office/powerpoint/2010/main" val="131069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3C41DC4D-11ED-4411-865E-EEDB1068B3F2}"/>
              </a:ext>
            </a:extLst>
          </p:cNvPr>
          <p:cNvSpPr>
            <a:spLocks noGrp="1"/>
          </p:cNvSpPr>
          <p:nvPr>
            <p:ph type="sldNum" sz="quarter" idx="12"/>
          </p:nvPr>
        </p:nvSpPr>
        <p:spPr>
          <a:xfrm>
            <a:off x="8590663" y="6041362"/>
            <a:ext cx="683339" cy="365125"/>
          </a:xfrm>
        </p:spPr>
        <p:txBody>
          <a:bodyPr>
            <a:normAutofit/>
          </a:bodyPr>
          <a:lstStyle/>
          <a:p>
            <a:pPr>
              <a:spcAft>
                <a:spcPts val="600"/>
              </a:spcAft>
            </a:pPr>
            <a:fld id="{FB2642F2-9A74-4A42-AF53-1A16B11C0F5B}" type="slidenum">
              <a:rPr lang="en-IN" smtClean="0"/>
              <a:pPr>
                <a:spcAft>
                  <a:spcPts val="600"/>
                </a:spcAft>
              </a:pPr>
              <a:t>12</a:t>
            </a:fld>
            <a:endParaRPr lang="en-IN"/>
          </a:p>
        </p:txBody>
      </p:sp>
      <p:sp>
        <p:nvSpPr>
          <p:cNvPr id="3" name="Content Placeholder 2">
            <a:extLst>
              <a:ext uri="{FF2B5EF4-FFF2-40B4-BE49-F238E27FC236}">
                <a16:creationId xmlns:a16="http://schemas.microsoft.com/office/drawing/2014/main" id="{D4D5729C-87E4-4A86-A7CD-FCF198814439}"/>
              </a:ext>
            </a:extLst>
          </p:cNvPr>
          <p:cNvSpPr>
            <a:spLocks noGrp="1"/>
          </p:cNvSpPr>
          <p:nvPr>
            <p:ph idx="1"/>
          </p:nvPr>
        </p:nvSpPr>
        <p:spPr>
          <a:xfrm>
            <a:off x="1911967" y="1080295"/>
            <a:ext cx="8596668" cy="3880773"/>
          </a:xfrm>
        </p:spPr>
        <p:txBody>
          <a:bodyPr>
            <a:normAutofit/>
          </a:bodyPr>
          <a:lstStyle/>
          <a:p>
            <a:pPr marL="0" indent="0">
              <a:buNone/>
            </a:pPr>
            <a:endParaRPr lang="en-US" dirty="0"/>
          </a:p>
          <a:p>
            <a:pPr marL="0" indent="0">
              <a:buNone/>
            </a:pPr>
            <a:r>
              <a:rPr lang="en-US" dirty="0"/>
              <a:t>What Sentiment include in Amitabh tweet?</a:t>
            </a:r>
          </a:p>
          <a:p>
            <a:pPr marL="0" indent="0">
              <a:buNone/>
            </a:pPr>
            <a:endParaRPr lang="en-US" dirty="0"/>
          </a:p>
          <a:p>
            <a:r>
              <a:rPr lang="en-US" dirty="0"/>
              <a:t>a)Shift Tournament WC 2019 to India?                </a:t>
            </a:r>
            <a:r>
              <a:rPr lang="en-US" i="1" dirty="0"/>
              <a:t>Positive only</a:t>
            </a:r>
          </a:p>
          <a:p>
            <a:r>
              <a:rPr lang="en-US" dirty="0"/>
              <a:t>b) Shift The rain?                                              </a:t>
            </a:r>
            <a:r>
              <a:rPr lang="en-US" i="1" dirty="0"/>
              <a:t>Positive only</a:t>
            </a:r>
          </a:p>
          <a:p>
            <a:r>
              <a:rPr lang="en-US" dirty="0"/>
              <a:t>c) Now add both a and b                                   </a:t>
            </a:r>
            <a:r>
              <a:rPr lang="en-US" i="1" dirty="0"/>
              <a:t>Sarcasm</a:t>
            </a:r>
          </a:p>
          <a:p>
            <a:pPr marL="0" indent="0">
              <a:buNone/>
            </a:pPr>
            <a:endParaRPr lang="en-US" i="1" dirty="0"/>
          </a:p>
          <a:p>
            <a:pPr marL="0" indent="0">
              <a:buNone/>
            </a:pPr>
            <a:r>
              <a:rPr lang="en-US" i="1" dirty="0"/>
              <a:t>         But Data science –AI  will say this is Sarcasm</a:t>
            </a:r>
          </a:p>
          <a:p>
            <a:pPr marL="0" indent="0">
              <a:buNone/>
            </a:pPr>
            <a:endParaRPr lang="en-US" dirty="0"/>
          </a:p>
        </p:txBody>
      </p:sp>
      <p:sp>
        <p:nvSpPr>
          <p:cNvPr id="13" name="Isosceles Triangle 12">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8591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1000"/>
                                        <p:tgtEl>
                                          <p:spTgt spid="3">
                                            <p:txEl>
                                              <p:pRg st="3" end="3"/>
                                            </p:txEl>
                                          </p:spTgt>
                                        </p:tgtEl>
                                      </p:cBhvr>
                                    </p:animEffect>
                                    <p:anim calcmode="lin" valueType="num">
                                      <p:cBhvr>
                                        <p:cTn id="1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0F057-CEDD-4378-AFCB-8746C3F5457C}"/>
              </a:ext>
            </a:extLst>
          </p:cNvPr>
          <p:cNvSpPr>
            <a:spLocks noGrp="1"/>
          </p:cNvSpPr>
          <p:nvPr>
            <p:ph type="title"/>
          </p:nvPr>
        </p:nvSpPr>
        <p:spPr>
          <a:xfrm>
            <a:off x="1333502" y="609600"/>
            <a:ext cx="8596668" cy="1320800"/>
          </a:xfrm>
        </p:spPr>
        <p:txBody>
          <a:bodyPr>
            <a:normAutofit/>
          </a:bodyPr>
          <a:lstStyle/>
          <a:p>
            <a:r>
              <a:rPr lang="en-US" dirty="0" err="1">
                <a:solidFill>
                  <a:schemeClr val="tx1"/>
                </a:solidFill>
              </a:rPr>
              <a:t>Contd</a:t>
            </a:r>
            <a:r>
              <a:rPr lang="en-US" dirty="0">
                <a:solidFill>
                  <a:schemeClr val="tx1"/>
                </a:solidFill>
              </a:rPr>
              <a:t>…</a:t>
            </a:r>
          </a:p>
        </p:txBody>
      </p:sp>
      <p:sp>
        <p:nvSpPr>
          <p:cNvPr id="11" name="Isosceles Triangle 10">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35F120D5-5486-4B18-9BB8-349790F6A308}"/>
              </a:ext>
            </a:extLst>
          </p:cNvPr>
          <p:cNvSpPr>
            <a:spLocks noGrp="1"/>
          </p:cNvSpPr>
          <p:nvPr>
            <p:ph type="sldNum" sz="quarter" idx="12"/>
          </p:nvPr>
        </p:nvSpPr>
        <p:spPr>
          <a:xfrm>
            <a:off x="8590663" y="6041362"/>
            <a:ext cx="683339" cy="365125"/>
          </a:xfrm>
        </p:spPr>
        <p:txBody>
          <a:bodyPr>
            <a:normAutofit/>
          </a:bodyPr>
          <a:lstStyle/>
          <a:p>
            <a:pPr>
              <a:spcAft>
                <a:spcPts val="600"/>
              </a:spcAft>
            </a:pPr>
            <a:fld id="{FB2642F2-9A74-4A42-AF53-1A16B11C0F5B}" type="slidenum">
              <a:rPr lang="en-IN" smtClean="0"/>
              <a:pPr>
                <a:spcAft>
                  <a:spcPts val="600"/>
                </a:spcAft>
              </a:pPr>
              <a:t>13</a:t>
            </a:fld>
            <a:endParaRPr lang="en-IN"/>
          </a:p>
        </p:txBody>
      </p:sp>
      <p:sp>
        <p:nvSpPr>
          <p:cNvPr id="3" name="Content Placeholder 2">
            <a:extLst>
              <a:ext uri="{FF2B5EF4-FFF2-40B4-BE49-F238E27FC236}">
                <a16:creationId xmlns:a16="http://schemas.microsoft.com/office/drawing/2014/main" id="{5DC2BC16-6D6D-4846-B400-55F506FC32C8}"/>
              </a:ext>
            </a:extLst>
          </p:cNvPr>
          <p:cNvSpPr>
            <a:spLocks noGrp="1"/>
          </p:cNvSpPr>
          <p:nvPr>
            <p:ph idx="1"/>
          </p:nvPr>
        </p:nvSpPr>
        <p:spPr>
          <a:xfrm>
            <a:off x="1025718" y="1717483"/>
            <a:ext cx="8904452" cy="4323880"/>
          </a:xfrm>
        </p:spPr>
        <p:txBody>
          <a:bodyPr>
            <a:normAutofit/>
          </a:bodyPr>
          <a:lstStyle/>
          <a:p>
            <a:pPr marL="0" indent="0">
              <a:lnSpc>
                <a:spcPct val="90000"/>
              </a:lnSpc>
              <a:buNone/>
            </a:pPr>
            <a:r>
              <a:rPr lang="en-US" sz="1400" dirty="0">
                <a:latin typeface="Times New Roman" panose="02020603050405020304" pitchFamily="18" charset="0"/>
                <a:cs typeface="Times New Roman" panose="02020603050405020304" pitchFamily="18" charset="0"/>
              </a:rPr>
              <a:t>This is not the only reason why Data Science has become so popular. Let’s dig deeper and see how Data Science is being used in various domains.</a:t>
            </a:r>
          </a:p>
          <a:p>
            <a:pPr marL="0" indent="0">
              <a:lnSpc>
                <a:spcPct val="90000"/>
              </a:lnSpc>
              <a:buNone/>
            </a:pPr>
            <a:endParaRPr lang="en-US" sz="1400" dirty="0">
              <a:latin typeface="Times New Roman" panose="02020603050405020304" pitchFamily="18" charset="0"/>
              <a:cs typeface="Times New Roman" panose="02020603050405020304" pitchFamily="18" charset="0"/>
            </a:endParaRPr>
          </a:p>
          <a:p>
            <a:pPr>
              <a:lnSpc>
                <a:spcPct val="90000"/>
              </a:lnSpc>
            </a:pPr>
            <a:r>
              <a:rPr lang="en-US" sz="1400" dirty="0">
                <a:latin typeface="Times New Roman" panose="02020603050405020304" pitchFamily="18" charset="0"/>
                <a:cs typeface="Times New Roman" panose="02020603050405020304" pitchFamily="18" charset="0"/>
              </a:rPr>
              <a:t>How about if you could understand the precise requirements of your customers from the existing data like the customer’s past browsing history, purchase history, age and income. No doubt you had all this data earlier too, but now with the vast amount and variety of data, you can train models more effectively and recommend the product to your customers with more precision. Wouldn’t it be amazing as it will bring more business to your organization?</a:t>
            </a:r>
          </a:p>
          <a:p>
            <a:pPr marL="0" indent="0">
              <a:lnSpc>
                <a:spcPct val="90000"/>
              </a:lnSpc>
              <a:buNone/>
            </a:pPr>
            <a:endParaRPr lang="en-US" sz="1400" dirty="0">
              <a:latin typeface="Times New Roman" panose="02020603050405020304" pitchFamily="18" charset="0"/>
              <a:cs typeface="Times New Roman" panose="02020603050405020304" pitchFamily="18" charset="0"/>
            </a:endParaRPr>
          </a:p>
          <a:p>
            <a:pPr>
              <a:lnSpc>
                <a:spcPct val="90000"/>
              </a:lnSpc>
            </a:pPr>
            <a:r>
              <a:rPr lang="en-US" sz="1400" dirty="0">
                <a:latin typeface="Times New Roman" panose="02020603050405020304" pitchFamily="18" charset="0"/>
                <a:cs typeface="Times New Roman" panose="02020603050405020304" pitchFamily="18" charset="0"/>
              </a:rPr>
              <a:t>Let’s take a different scenario to understand the role of Data Science in decision making. How about if your car had the intelligence to drive you home? The self-driving cars collect live data from sensors, including radars, cameras and lasers to create a map of its surroundings. Based on this data, it takes decisions like when to speed up, when to speed down, when to overtake, where to take a turn – making use of advanced machine learning algorithms.</a:t>
            </a:r>
          </a:p>
          <a:p>
            <a:pPr marL="0" indent="0">
              <a:lnSpc>
                <a:spcPct val="90000"/>
              </a:lnSpc>
              <a:buNone/>
            </a:pPr>
            <a:endParaRPr lang="en-US" sz="1400" dirty="0">
              <a:latin typeface="Times New Roman" panose="02020603050405020304" pitchFamily="18" charset="0"/>
              <a:cs typeface="Times New Roman" panose="02020603050405020304" pitchFamily="18" charset="0"/>
            </a:endParaRPr>
          </a:p>
          <a:p>
            <a:pPr>
              <a:lnSpc>
                <a:spcPct val="90000"/>
              </a:lnSpc>
            </a:pPr>
            <a:r>
              <a:rPr lang="en-US" sz="1400" dirty="0">
                <a:latin typeface="Times New Roman" panose="02020603050405020304" pitchFamily="18" charset="0"/>
                <a:cs typeface="Times New Roman" panose="02020603050405020304" pitchFamily="18" charset="0"/>
              </a:rPr>
              <a:t>Let’s see how Data Science can be used in predictive analytics. Let’s take weather forecasting as an example. Data from ships, aircrafts, radars, satellites can be collected and analyzed to build models. These models will not only forecast the weather but also help in predicting the occurrence of any natural calamities. It will help you to take appropriate measures beforehand and save many </a:t>
            </a:r>
            <a:r>
              <a:rPr lang="en-US" sz="1400" dirty="0"/>
              <a:t>precious lives.</a:t>
            </a:r>
          </a:p>
          <a:p>
            <a:pPr marL="0" indent="0">
              <a:lnSpc>
                <a:spcPct val="90000"/>
              </a:lnSpc>
              <a:buNone/>
            </a:pPr>
            <a:endParaRPr lang="en-US" sz="1100" dirty="0"/>
          </a:p>
        </p:txBody>
      </p:sp>
      <p:sp>
        <p:nvSpPr>
          <p:cNvPr id="13" name="Isosceles Triangle 12">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9540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57" name="Rectangle 2056">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9" name="Straight Connector 2058">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61" name="Straight Connector 2060">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63"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5"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7" name="Isosceles Triangle 2066">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9"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71" name="Isosceles Triangle 2070">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73" name="Freeform: Shape 2072">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6DC027-7502-4F14-95E3-F2985BE38796}"/>
              </a:ext>
            </a:extLst>
          </p:cNvPr>
          <p:cNvSpPr>
            <a:spLocks noGrp="1"/>
          </p:cNvSpPr>
          <p:nvPr>
            <p:ph type="title"/>
          </p:nvPr>
        </p:nvSpPr>
        <p:spPr>
          <a:xfrm>
            <a:off x="7181723" y="609600"/>
            <a:ext cx="4512989" cy="2227730"/>
          </a:xfrm>
        </p:spPr>
        <p:txBody>
          <a:bodyPr vert="horz" lIns="91440" tIns="45720" rIns="91440" bIns="45720" rtlCol="0" anchor="ctr">
            <a:normAutofit/>
          </a:bodyPr>
          <a:lstStyle/>
          <a:p>
            <a:r>
              <a:rPr lang="en-US">
                <a:solidFill>
                  <a:srgbClr val="FFFFFF"/>
                </a:solidFill>
              </a:rPr>
              <a:t>Contd..</a:t>
            </a:r>
          </a:p>
        </p:txBody>
      </p:sp>
      <p:pic>
        <p:nvPicPr>
          <p:cNvPr id="2050" name="Picture 2" descr="Data Science Use Cases - Edureka">
            <a:extLst>
              <a:ext uri="{FF2B5EF4-FFF2-40B4-BE49-F238E27FC236}">
                <a16:creationId xmlns:a16="http://schemas.microsoft.com/office/drawing/2014/main" id="{CC4B7308-712A-4A54-8FFB-B970409658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5625" y="1533832"/>
            <a:ext cx="5615349" cy="40607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CA04043-253D-4245-9D42-AA963B717D69}"/>
              </a:ext>
            </a:extLst>
          </p:cNvPr>
          <p:cNvSpPr/>
          <p:nvPr/>
        </p:nvSpPr>
        <p:spPr>
          <a:xfrm>
            <a:off x="7181725" y="2837329"/>
            <a:ext cx="4512988" cy="3317938"/>
          </a:xfrm>
          <a:prstGeom prst="rect">
            <a:avLst/>
          </a:prstGeom>
        </p:spPr>
        <p:txBody>
          <a:bodyPr vert="horz" lIns="91440" tIns="45720" rIns="91440" bIns="45720" rtlCol="0" anchor="t">
            <a:normAutofit/>
          </a:bodyPr>
          <a:lstStyle/>
          <a:p>
            <a:pPr>
              <a:spcBef>
                <a:spcPts val="1000"/>
              </a:spcBef>
              <a:buClr>
                <a:schemeClr val="accent1"/>
              </a:buClr>
              <a:buSzPct val="80000"/>
              <a:buFont typeface="Wingdings 3" charset="2"/>
              <a:buChar char=""/>
            </a:pPr>
            <a:r>
              <a:rPr lang="en-US" dirty="0">
                <a:solidFill>
                  <a:srgbClr val="FFFFFF"/>
                </a:solidFill>
              </a:rPr>
              <a:t>Let’s have a look at the infographic to see all the domains where Data Science is creating its impression.</a:t>
            </a:r>
          </a:p>
        </p:txBody>
      </p:sp>
      <p:sp>
        <p:nvSpPr>
          <p:cNvPr id="4" name="Slide Number Placeholder 3">
            <a:extLst>
              <a:ext uri="{FF2B5EF4-FFF2-40B4-BE49-F238E27FC236}">
                <a16:creationId xmlns:a16="http://schemas.microsoft.com/office/drawing/2014/main" id="{70DECFA4-0956-4D8B-90BD-44194DF813FB}"/>
              </a:ext>
            </a:extLst>
          </p:cNvPr>
          <p:cNvSpPr>
            <a:spLocks noGrp="1"/>
          </p:cNvSpPr>
          <p:nvPr>
            <p:ph type="sldNum" sz="quarter" idx="12"/>
          </p:nvPr>
        </p:nvSpPr>
        <p:spPr>
          <a:xfrm>
            <a:off x="9662553" y="6041362"/>
            <a:ext cx="566186" cy="365125"/>
          </a:xfrm>
        </p:spPr>
        <p:txBody>
          <a:bodyPr vert="horz" lIns="91440" tIns="45720" rIns="91440" bIns="45720" rtlCol="0" anchor="ctr">
            <a:normAutofit/>
          </a:bodyPr>
          <a:lstStyle/>
          <a:p>
            <a:pPr defTabSz="914400">
              <a:spcAft>
                <a:spcPts val="600"/>
              </a:spcAft>
            </a:pPr>
            <a:fld id="{FB2642F2-9A74-4A42-AF53-1A16B11C0F5B}" type="slidenum">
              <a:rPr lang="en-US">
                <a:solidFill>
                  <a:srgbClr val="FFFFFF"/>
                </a:solidFill>
              </a:rPr>
              <a:pPr defTabSz="914400">
                <a:spcAft>
                  <a:spcPts val="600"/>
                </a:spcAft>
              </a:pPr>
              <a:t>14</a:t>
            </a:fld>
            <a:endParaRPr lang="en-US">
              <a:solidFill>
                <a:srgbClr val="FFFFFF"/>
              </a:solidFill>
            </a:endParaRPr>
          </a:p>
        </p:txBody>
      </p:sp>
    </p:spTree>
    <p:extLst>
      <p:ext uri="{BB962C8B-B14F-4D97-AF65-F5344CB8AC3E}">
        <p14:creationId xmlns:p14="http://schemas.microsoft.com/office/powerpoint/2010/main" val="182752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62995503-4A9F-F2E7-216A-9156ED442571}"/>
              </a:ext>
            </a:extLst>
          </p:cNvPr>
          <p:cNvSpPr>
            <a:spLocks noGrp="1"/>
          </p:cNvSpPr>
          <p:nvPr>
            <p:ph type="title"/>
          </p:nvPr>
        </p:nvSpPr>
        <p:spPr>
          <a:xfrm>
            <a:off x="1021890" y="138177"/>
            <a:ext cx="8596668" cy="1320800"/>
          </a:xfrm>
        </p:spPr>
        <p:txBody>
          <a:bodyPr/>
          <a:lstStyle/>
          <a:p>
            <a:r>
              <a:rPr lang="en-US" dirty="0">
                <a:solidFill>
                  <a:schemeClr val="tx1"/>
                </a:solidFill>
              </a:rPr>
              <a:t>What is Data Science	</a:t>
            </a:r>
          </a:p>
        </p:txBody>
      </p:sp>
      <p:sp>
        <p:nvSpPr>
          <p:cNvPr id="11" name="Content Placeholder 2">
            <a:extLst>
              <a:ext uri="{FF2B5EF4-FFF2-40B4-BE49-F238E27FC236}">
                <a16:creationId xmlns:a16="http://schemas.microsoft.com/office/drawing/2014/main" id="{EAD9E00A-5419-BF51-D5C8-2A0CF85A62FC}"/>
              </a:ext>
            </a:extLst>
          </p:cNvPr>
          <p:cNvSpPr>
            <a:spLocks noGrp="1"/>
          </p:cNvSpPr>
          <p:nvPr>
            <p:ph idx="1"/>
          </p:nvPr>
        </p:nvSpPr>
        <p:spPr>
          <a:xfrm>
            <a:off x="951673" y="899070"/>
            <a:ext cx="9507073" cy="5578979"/>
          </a:xfrm>
        </p:spPr>
        <p:txBody>
          <a:bodyPr/>
          <a:lstStyle/>
          <a:p>
            <a:r>
              <a:rPr lang="en-US" sz="1600" dirty="0"/>
              <a:t>Use of the term Data Science is increasingly common</a:t>
            </a:r>
            <a:r>
              <a:rPr lang="en-US" sz="1600" i="1" dirty="0"/>
              <a:t>, </a:t>
            </a:r>
            <a:r>
              <a:rPr lang="en-US" sz="1600" dirty="0"/>
              <a:t>but what does it exactly mean? What skills do you need to become Data Scientist? What is the difference between BI and Data Science? How are decisions and predictions made in Data Science? These are some of the questions that will be answered further.</a:t>
            </a:r>
          </a:p>
          <a:p>
            <a:r>
              <a:rPr lang="en-US" sz="1600" dirty="0"/>
              <a:t>First, let’s see what is Data Science. Data Science is a blend of various tools, algorithms, and machine learning principles with the goal to discover hidden patterns from the raw data. How is this different from what statisticians have been doing for years?</a:t>
            </a:r>
          </a:p>
          <a:p>
            <a:pPr marL="0" indent="0">
              <a:buNone/>
            </a:pPr>
            <a:endParaRPr lang="en-US" dirty="0"/>
          </a:p>
        </p:txBody>
      </p:sp>
      <p:pic>
        <p:nvPicPr>
          <p:cNvPr id="13" name="Picture 2" descr="Data Analyst v/s Data Science - Edureka">
            <a:extLst>
              <a:ext uri="{FF2B5EF4-FFF2-40B4-BE49-F238E27FC236}">
                <a16:creationId xmlns:a16="http://schemas.microsoft.com/office/drawing/2014/main" id="{51053C25-2038-5153-35B5-D1B94DED2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2708" y="2974275"/>
            <a:ext cx="4090365" cy="315071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F362E9D-8535-D76D-F72D-2493986B8AF6}"/>
              </a:ext>
            </a:extLst>
          </p:cNvPr>
          <p:cNvSpPr/>
          <p:nvPr/>
        </p:nvSpPr>
        <p:spPr>
          <a:xfrm>
            <a:off x="1688870" y="3518578"/>
            <a:ext cx="5446642" cy="2062103"/>
          </a:xfrm>
          <a:prstGeom prst="rect">
            <a:avLst/>
          </a:prstGeom>
        </p:spPr>
        <p:txBody>
          <a:bodyPr wrap="square">
            <a:spAutoFit/>
          </a:bodyPr>
          <a:lstStyle/>
          <a:p>
            <a:r>
              <a:rPr lang="en-US" sz="1600" dirty="0"/>
              <a:t>As you can see from this image, a Data Analyst usually explains what is going on by processing history of the data. On the other hand, Data Scientist not only does the exploratory analysis to discover insights from it, but also uses various advanced machine learning algorithms to identify the occurrence of a particular event in the future. A Data Scientist will look at the data from many angles, sometimes angles not known earlier.</a:t>
            </a:r>
          </a:p>
        </p:txBody>
      </p:sp>
    </p:spTree>
    <p:extLst>
      <p:ext uri="{BB962C8B-B14F-4D97-AF65-F5344CB8AC3E}">
        <p14:creationId xmlns:p14="http://schemas.microsoft.com/office/powerpoint/2010/main" val="3370560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7" name="Group 5126">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28" name="Straight Connector 512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129" name="Straight Connector 512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3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3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32" name="Isosceles Triangle 513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3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3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3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36" name="Isosceles Triangle 513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37" name="Isosceles Triangle 5136">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E2438E2-3F04-44C8-9F6C-CE43B2D53473}"/>
              </a:ext>
            </a:extLst>
          </p:cNvPr>
          <p:cNvSpPr>
            <a:spLocks noGrp="1"/>
          </p:cNvSpPr>
          <p:nvPr>
            <p:ph type="title"/>
          </p:nvPr>
        </p:nvSpPr>
        <p:spPr>
          <a:xfrm>
            <a:off x="6483047" y="946698"/>
            <a:ext cx="3497565" cy="3002662"/>
          </a:xfrm>
        </p:spPr>
        <p:txBody>
          <a:bodyPr vert="horz" lIns="91440" tIns="45720" rIns="91440" bIns="45720" rtlCol="0" anchor="b">
            <a:normAutofit/>
          </a:bodyPr>
          <a:lstStyle/>
          <a:p>
            <a:r>
              <a:rPr lang="en-US" sz="4400" kern="1200" dirty="0">
                <a:solidFill>
                  <a:schemeClr val="tx1"/>
                </a:solidFill>
                <a:latin typeface="+mj-lt"/>
                <a:ea typeface="+mj-ea"/>
                <a:cs typeface="+mj-cs"/>
              </a:rPr>
              <a:t>Life Cycle of Data Science</a:t>
            </a:r>
          </a:p>
        </p:txBody>
      </p:sp>
      <p:sp>
        <p:nvSpPr>
          <p:cNvPr id="5139" name="Isosceles Triangle 5138">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122" name="Picture 2" descr="Image result for life cycle of data science">
            <a:extLst>
              <a:ext uri="{FF2B5EF4-FFF2-40B4-BE49-F238E27FC236}">
                <a16:creationId xmlns:a16="http://schemas.microsoft.com/office/drawing/2014/main" id="{946452F4-712E-4C0A-9550-451A2B165B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88603" y="1351875"/>
            <a:ext cx="4887354" cy="41542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F8E4ACE-5204-4A38-8823-F73923BE6021}"/>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FB2642F2-9A74-4A42-AF53-1A16B11C0F5B}" type="slidenum">
              <a:rPr lang="en-US" smtClean="0"/>
              <a:pPr defTabSz="914400">
                <a:spcAft>
                  <a:spcPts val="600"/>
                </a:spcAft>
              </a:pPr>
              <a:t>16</a:t>
            </a:fld>
            <a:endParaRPr lang="en-US"/>
          </a:p>
        </p:txBody>
      </p:sp>
    </p:spTree>
    <p:extLst>
      <p:ext uri="{BB962C8B-B14F-4D97-AF65-F5344CB8AC3E}">
        <p14:creationId xmlns:p14="http://schemas.microsoft.com/office/powerpoint/2010/main" val="226589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EE0936-633A-4879-AC91-98A54A1DD8D4}"/>
              </a:ext>
            </a:extLst>
          </p:cNvPr>
          <p:cNvSpPr>
            <a:spLocks noGrp="1"/>
          </p:cNvSpPr>
          <p:nvPr>
            <p:ph type="title"/>
          </p:nvPr>
        </p:nvSpPr>
        <p:spPr>
          <a:xfrm>
            <a:off x="7181723" y="609600"/>
            <a:ext cx="4512989" cy="2227730"/>
          </a:xfrm>
        </p:spPr>
        <p:txBody>
          <a:bodyPr anchor="ctr">
            <a:normAutofit/>
          </a:bodyPr>
          <a:lstStyle/>
          <a:p>
            <a:r>
              <a:rPr lang="en-US" dirty="0">
                <a:solidFill>
                  <a:srgbClr val="FFFFFF"/>
                </a:solidFill>
              </a:rPr>
              <a:t>Power Of Data Science:</a:t>
            </a:r>
          </a:p>
        </p:txBody>
      </p:sp>
      <p:pic>
        <p:nvPicPr>
          <p:cNvPr id="4" name="Picture 3">
            <a:extLst>
              <a:ext uri="{FF2B5EF4-FFF2-40B4-BE49-F238E27FC236}">
                <a16:creationId xmlns:a16="http://schemas.microsoft.com/office/drawing/2014/main" id="{B85B75A6-77FE-4315-BFEC-CBC811577D91}"/>
              </a:ext>
            </a:extLst>
          </p:cNvPr>
          <p:cNvPicPr>
            <a:picLocks noChangeAspect="1"/>
          </p:cNvPicPr>
          <p:nvPr/>
        </p:nvPicPr>
        <p:blipFill rotWithShape="1">
          <a:blip r:embed="rId2">
            <a:extLst>
              <a:ext uri="{28A0092B-C50C-407E-A947-70E740481C1C}">
                <a14:useLocalDpi xmlns:a14="http://schemas.microsoft.com/office/drawing/2010/main" val="0"/>
              </a:ext>
            </a:extLst>
          </a:blip>
          <a:srcRect t="1938" r="3" b="3"/>
          <a:stretch/>
        </p:blipFill>
        <p:spPr>
          <a:xfrm>
            <a:off x="757251" y="2093010"/>
            <a:ext cx="4236168" cy="2760879"/>
          </a:xfrm>
          <a:prstGeom prst="rect">
            <a:avLst/>
          </a:prstGeom>
        </p:spPr>
      </p:pic>
      <p:sp>
        <p:nvSpPr>
          <p:cNvPr id="3" name="Content Placeholder 2">
            <a:extLst>
              <a:ext uri="{FF2B5EF4-FFF2-40B4-BE49-F238E27FC236}">
                <a16:creationId xmlns:a16="http://schemas.microsoft.com/office/drawing/2014/main" id="{9965B5CB-0D17-4B9C-BFC5-7AD9F8579009}"/>
              </a:ext>
            </a:extLst>
          </p:cNvPr>
          <p:cNvSpPr>
            <a:spLocks noGrp="1"/>
          </p:cNvSpPr>
          <p:nvPr>
            <p:ph idx="1"/>
          </p:nvPr>
        </p:nvSpPr>
        <p:spPr>
          <a:xfrm>
            <a:off x="7181725" y="2837329"/>
            <a:ext cx="4512988" cy="3317938"/>
          </a:xfrm>
        </p:spPr>
        <p:txBody>
          <a:bodyPr anchor="t">
            <a:normAutofit/>
          </a:bodyPr>
          <a:lstStyle/>
          <a:p>
            <a:pPr marL="0" indent="0">
              <a:buNone/>
            </a:pPr>
            <a:r>
              <a:rPr lang="en-US">
                <a:solidFill>
                  <a:srgbClr val="FFFFFF"/>
                </a:solidFill>
              </a:rPr>
              <a:t>Recommendation Engine:</a:t>
            </a:r>
          </a:p>
          <a:p>
            <a:pPr marL="0" indent="0">
              <a:buNone/>
            </a:pPr>
            <a:endParaRPr lang="en-US">
              <a:solidFill>
                <a:srgbClr val="FFFFFF"/>
              </a:solidFill>
            </a:endParaRPr>
          </a:p>
        </p:txBody>
      </p:sp>
    </p:spTree>
    <p:extLst>
      <p:ext uri="{BB962C8B-B14F-4D97-AF65-F5344CB8AC3E}">
        <p14:creationId xmlns:p14="http://schemas.microsoft.com/office/powerpoint/2010/main" val="110817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Content Placeholder 2">
            <a:extLst>
              <a:ext uri="{FF2B5EF4-FFF2-40B4-BE49-F238E27FC236}">
                <a16:creationId xmlns:a16="http://schemas.microsoft.com/office/drawing/2014/main" id="{4A40CF1A-8F4F-38AD-85D7-EF27BE36F533}"/>
              </a:ext>
            </a:extLst>
          </p:cNvPr>
          <p:cNvGraphicFramePr>
            <a:graphicFrameLocks noGrp="1"/>
          </p:cNvGraphicFramePr>
          <p:nvPr>
            <p:ph idx="1"/>
            <p:extLst>
              <p:ext uri="{D42A27DB-BD31-4B8C-83A1-F6EECF244321}">
                <p14:modId xmlns:p14="http://schemas.microsoft.com/office/powerpoint/2010/main" val="1877669145"/>
              </p:ext>
            </p:extLst>
          </p:nvPr>
        </p:nvGraphicFramePr>
        <p:xfrm>
          <a:off x="1140608" y="592201"/>
          <a:ext cx="9462052" cy="5073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52C31FC-1D75-B9A9-6781-2712DD5689EA}"/>
              </a:ext>
            </a:extLst>
          </p:cNvPr>
          <p:cNvSpPr/>
          <p:nvPr/>
        </p:nvSpPr>
        <p:spPr>
          <a:xfrm>
            <a:off x="2729028" y="5765656"/>
            <a:ext cx="8322364" cy="646331"/>
          </a:xfrm>
          <a:prstGeom prst="rect">
            <a:avLst/>
          </a:prstGeom>
        </p:spPr>
        <p:txBody>
          <a:bodyPr wrap="square">
            <a:spAutoFit/>
          </a:bodyPr>
          <a:lstStyle/>
          <a:p>
            <a:r>
              <a:rPr lang="en-US" dirty="0">
                <a:hlinkClick r:id="rId7"/>
              </a:rPr>
              <a:t>https://www.amazon.co.uk/Into-Thin-Touching-Books-Collection/dp/9123820950</a:t>
            </a:r>
            <a:endParaRPr lang="en-US" dirty="0"/>
          </a:p>
        </p:txBody>
      </p:sp>
    </p:spTree>
    <p:extLst>
      <p:ext uri="{BB962C8B-B14F-4D97-AF65-F5344CB8AC3E}">
        <p14:creationId xmlns:p14="http://schemas.microsoft.com/office/powerpoint/2010/main" val="2273312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66BF1-0391-4F8A-8DD5-E05D0E0275F5}"/>
              </a:ext>
            </a:extLst>
          </p:cNvPr>
          <p:cNvSpPr>
            <a:spLocks noGrp="1"/>
          </p:cNvSpPr>
          <p:nvPr>
            <p:ph type="title"/>
          </p:nvPr>
        </p:nvSpPr>
        <p:spPr>
          <a:xfrm>
            <a:off x="770980" y="904569"/>
            <a:ext cx="3573616" cy="4738472"/>
          </a:xfrm>
        </p:spPr>
        <p:txBody>
          <a:bodyPr anchor="ctr">
            <a:normAutofit/>
          </a:bodyPr>
          <a:lstStyle/>
          <a:p>
            <a:r>
              <a:rPr lang="en-US" dirty="0">
                <a:solidFill>
                  <a:schemeClr val="tx1"/>
                </a:solidFill>
              </a:rPr>
              <a:t>What Does Data Scientist Do?</a:t>
            </a:r>
          </a:p>
        </p:txBody>
      </p:sp>
      <p:sp>
        <p:nvSpPr>
          <p:cNvPr id="19" name="Isosceles Triangle 18">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1" name="Straight Connector 20">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1400269E-5AF2-41D2-8E3A-8F4CD8ABB536}"/>
              </a:ext>
            </a:extLst>
          </p:cNvPr>
          <p:cNvSpPr>
            <a:spLocks noGrp="1"/>
          </p:cNvSpPr>
          <p:nvPr>
            <p:ph idx="1"/>
          </p:nvPr>
        </p:nvSpPr>
        <p:spPr>
          <a:xfrm>
            <a:off x="4978918" y="1109145"/>
            <a:ext cx="6341016" cy="4603900"/>
          </a:xfrm>
        </p:spPr>
        <p:txBody>
          <a:bodyPr anchor="ctr">
            <a:normAutofit/>
          </a:bodyPr>
          <a:lstStyle/>
          <a:p>
            <a:pPr marL="0" indent="0">
              <a:lnSpc>
                <a:spcPct val="90000"/>
              </a:lnSpc>
              <a:buNone/>
            </a:pPr>
            <a:r>
              <a:rPr lang="en-US" sz="1500" dirty="0"/>
              <a:t>It is becoming clear by the day that there is enormous value in data processing and analysis—and that is where a data scientist steps into the spotlight.</a:t>
            </a:r>
          </a:p>
          <a:p>
            <a:pPr marL="0" indent="0">
              <a:lnSpc>
                <a:spcPct val="90000"/>
              </a:lnSpc>
              <a:buNone/>
            </a:pPr>
            <a:r>
              <a:rPr lang="en-US" sz="1500" dirty="0"/>
              <a:t>Here are some advantages of data science in business:</a:t>
            </a:r>
          </a:p>
          <a:p>
            <a:pPr>
              <a:lnSpc>
                <a:spcPct val="90000"/>
              </a:lnSpc>
            </a:pPr>
            <a:r>
              <a:rPr lang="en-US" sz="1500" dirty="0"/>
              <a:t>Mitigating risk and fraud. Data scientists are trained to identify data that stands out in some way. They create statistical, network, path, and big data methodologies for predictive fraud propensity models and use those to create alerts that help ensure timely responses when unusual data is recognized.</a:t>
            </a:r>
          </a:p>
          <a:p>
            <a:pPr>
              <a:lnSpc>
                <a:spcPct val="90000"/>
              </a:lnSpc>
            </a:pPr>
            <a:r>
              <a:rPr lang="en-US" sz="1500" dirty="0"/>
              <a:t>Delivering relevant products. One of the advantages of data science is that organizations can find when and where their products sell best. This can help deliver the right products at the right time—and can help companies develop new products to meet their customers’ needs.</a:t>
            </a:r>
          </a:p>
          <a:p>
            <a:pPr>
              <a:lnSpc>
                <a:spcPct val="90000"/>
              </a:lnSpc>
            </a:pPr>
            <a:r>
              <a:rPr lang="en-US" sz="1500" dirty="0"/>
              <a:t>Personalized customer experiences. One of the most buzzworthy benefits of data science is the ability for sales and marketing teams to understand their audience on a very granular level. With this knowledge, an organization can create the best possible customer experiences.</a:t>
            </a:r>
          </a:p>
          <a:p>
            <a:pPr marL="0" indent="0">
              <a:lnSpc>
                <a:spcPct val="90000"/>
              </a:lnSpc>
              <a:buNone/>
            </a:pPr>
            <a:endParaRPr lang="en-US" sz="1500" dirty="0"/>
          </a:p>
        </p:txBody>
      </p:sp>
      <p:sp>
        <p:nvSpPr>
          <p:cNvPr id="33" name="Isosceles Triangle 22">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9475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4605833-48D4-0E96-D0AC-E48F5BA9CF7D}"/>
              </a:ext>
            </a:extLst>
          </p:cNvPr>
          <p:cNvSpPr txBox="1">
            <a:spLocks/>
          </p:cNvSpPr>
          <p:nvPr/>
        </p:nvSpPr>
        <p:spPr>
          <a:xfrm>
            <a:off x="677334" y="1676494"/>
            <a:ext cx="8596668" cy="3880773"/>
          </a:xfrm>
          <a:prstGeom prst="rect">
            <a:avLst/>
          </a:prstGeom>
        </p:spPr>
        <p:txBody>
          <a:bodyPr vert="horz" lIns="91440" tIns="45720" rIns="91440" bIns="45720" rtlCol="0" anchor="t">
            <a:normAutofit fontScale="850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indent="0" algn="l">
              <a:buNone/>
            </a:pPr>
            <a:r>
              <a:rPr lang="en-IN" b="1" dirty="0">
                <a:solidFill>
                  <a:schemeClr val="tx1"/>
                </a:solidFill>
              </a:rPr>
              <a:t>Name: </a:t>
            </a:r>
            <a:r>
              <a:rPr lang="en-IN" i="1" dirty="0" err="1">
                <a:solidFill>
                  <a:schemeClr val="tx1"/>
                </a:solidFill>
              </a:rPr>
              <a:t>Omakr</a:t>
            </a:r>
            <a:r>
              <a:rPr lang="en-IN" i="1" dirty="0">
                <a:solidFill>
                  <a:schemeClr val="tx1"/>
                </a:solidFill>
              </a:rPr>
              <a:t> </a:t>
            </a:r>
            <a:r>
              <a:rPr lang="en-IN" i="1" dirty="0" err="1">
                <a:solidFill>
                  <a:schemeClr val="tx1"/>
                </a:solidFill>
              </a:rPr>
              <a:t>Nallagoni</a:t>
            </a:r>
            <a:endParaRPr lang="en-IN" i="1" dirty="0">
              <a:solidFill>
                <a:schemeClr val="tx1"/>
              </a:solidFill>
            </a:endParaRPr>
          </a:p>
          <a:p>
            <a:pPr marL="0" indent="0" algn="l">
              <a:buNone/>
            </a:pPr>
            <a:r>
              <a:rPr lang="en-IN" b="1" dirty="0">
                <a:solidFill>
                  <a:schemeClr val="tx1"/>
                </a:solidFill>
              </a:rPr>
              <a:t>Company</a:t>
            </a:r>
            <a:r>
              <a:rPr lang="en-IN" dirty="0">
                <a:solidFill>
                  <a:schemeClr val="tx1"/>
                </a:solidFill>
              </a:rPr>
              <a:t>: </a:t>
            </a:r>
            <a:r>
              <a:rPr lang="en-IN" i="1" dirty="0">
                <a:solidFill>
                  <a:schemeClr val="tx1"/>
                </a:solidFill>
              </a:rPr>
              <a:t>Cognizant</a:t>
            </a:r>
          </a:p>
          <a:p>
            <a:pPr marL="0" indent="0" algn="l">
              <a:buNone/>
            </a:pPr>
            <a:r>
              <a:rPr lang="en-IN" b="1" dirty="0">
                <a:solidFill>
                  <a:schemeClr val="tx1"/>
                </a:solidFill>
              </a:rPr>
              <a:t>Experience</a:t>
            </a:r>
            <a:r>
              <a:rPr lang="en-IN" dirty="0">
                <a:solidFill>
                  <a:schemeClr val="tx1"/>
                </a:solidFill>
              </a:rPr>
              <a:t>: </a:t>
            </a:r>
            <a:r>
              <a:rPr lang="en-IN" i="1" dirty="0">
                <a:solidFill>
                  <a:schemeClr val="tx1"/>
                </a:solidFill>
              </a:rPr>
              <a:t>12 Years</a:t>
            </a:r>
          </a:p>
          <a:p>
            <a:pPr marL="0" indent="0" algn="l">
              <a:buNone/>
            </a:pPr>
            <a:r>
              <a:rPr lang="en-IN" b="1" dirty="0">
                <a:solidFill>
                  <a:schemeClr val="tx1"/>
                </a:solidFill>
              </a:rPr>
              <a:t>Designation</a:t>
            </a:r>
            <a:r>
              <a:rPr lang="en-IN" i="1" dirty="0">
                <a:solidFill>
                  <a:schemeClr val="tx1"/>
                </a:solidFill>
              </a:rPr>
              <a:t>: Lead Data scientist</a:t>
            </a:r>
          </a:p>
          <a:p>
            <a:pPr marL="0" indent="0" algn="l">
              <a:buNone/>
            </a:pPr>
            <a:r>
              <a:rPr lang="en-IN" b="1" dirty="0">
                <a:solidFill>
                  <a:schemeClr val="tx1"/>
                </a:solidFill>
              </a:rPr>
              <a:t>MTech </a:t>
            </a:r>
            <a:r>
              <a:rPr lang="en-IN" b="1" i="1" dirty="0">
                <a:solidFill>
                  <a:schemeClr val="tx1"/>
                </a:solidFill>
              </a:rPr>
              <a:t>:      </a:t>
            </a:r>
            <a:r>
              <a:rPr lang="en-IN" i="1" dirty="0">
                <a:solidFill>
                  <a:schemeClr val="tx1"/>
                </a:solidFill>
              </a:rPr>
              <a:t>JNTU Hyderabad</a:t>
            </a:r>
          </a:p>
          <a:p>
            <a:pPr marL="0" indent="0" algn="l">
              <a:buNone/>
            </a:pPr>
            <a:r>
              <a:rPr lang="en-IN" b="1" dirty="0">
                <a:solidFill>
                  <a:schemeClr val="tx1"/>
                </a:solidFill>
              </a:rPr>
              <a:t>PG Diploma in Data Science : </a:t>
            </a:r>
            <a:r>
              <a:rPr lang="en-IN" i="1" dirty="0">
                <a:solidFill>
                  <a:schemeClr val="tx1"/>
                </a:solidFill>
              </a:rPr>
              <a:t>IIT Tirupati</a:t>
            </a:r>
            <a:r>
              <a:rPr lang="en-IN" dirty="0">
                <a:solidFill>
                  <a:schemeClr val="tx1"/>
                </a:solidFill>
              </a:rPr>
              <a:t>.</a:t>
            </a:r>
          </a:p>
          <a:p>
            <a:pPr algn="l">
              <a:buFont typeface="Arial" panose="020B0604020202020204" pitchFamily="34" charset="0"/>
              <a:buChar char="•"/>
            </a:pPr>
            <a:r>
              <a:rPr lang="en-IN" b="1" dirty="0">
                <a:solidFill>
                  <a:schemeClr val="tx1"/>
                </a:solidFill>
              </a:rPr>
              <a:t>Lead Data science trainer at Naresh IT</a:t>
            </a:r>
          </a:p>
          <a:p>
            <a:pPr algn="l">
              <a:buFont typeface="Arial" panose="020B0604020202020204" pitchFamily="34" charset="0"/>
              <a:buChar char="•"/>
            </a:pPr>
            <a:r>
              <a:rPr lang="en-IN" b="1" dirty="0">
                <a:solidFill>
                  <a:schemeClr val="tx1"/>
                </a:solidFill>
              </a:rPr>
              <a:t>Data Science SME at Naresh IT</a:t>
            </a:r>
          </a:p>
          <a:p>
            <a:pPr algn="l">
              <a:buFont typeface="Arial" panose="020B0604020202020204" pitchFamily="34" charset="0"/>
              <a:buChar char="•"/>
            </a:pPr>
            <a:r>
              <a:rPr lang="en-IN" b="1" dirty="0">
                <a:solidFill>
                  <a:schemeClr val="tx1"/>
                </a:solidFill>
              </a:rPr>
              <a:t>Azure Data science Certified</a:t>
            </a:r>
          </a:p>
          <a:p>
            <a:pPr algn="l">
              <a:buFont typeface="Arial" panose="020B0604020202020204" pitchFamily="34" charset="0"/>
              <a:buChar char="•"/>
            </a:pPr>
            <a:r>
              <a:rPr lang="en-IN" b="1" dirty="0">
                <a:solidFill>
                  <a:schemeClr val="tx1"/>
                </a:solidFill>
              </a:rPr>
              <a:t>GCP ML Engineer Certified </a:t>
            </a:r>
          </a:p>
          <a:p>
            <a:pPr algn="l">
              <a:buFont typeface="Arial" panose="020B0604020202020204" pitchFamily="34" charset="0"/>
              <a:buChar char="•"/>
            </a:pPr>
            <a:r>
              <a:rPr lang="en-IN" b="1" dirty="0">
                <a:solidFill>
                  <a:schemeClr val="tx1"/>
                </a:solidFill>
              </a:rPr>
              <a:t>Collaborated with Praxis Business school, Brillo, Bhartiya Vidhya Peet, </a:t>
            </a:r>
            <a:r>
              <a:rPr lang="en-IN" b="1" dirty="0" err="1">
                <a:solidFill>
                  <a:schemeClr val="tx1"/>
                </a:solidFill>
              </a:rPr>
              <a:t>UpGrade</a:t>
            </a:r>
            <a:r>
              <a:rPr lang="en-IN" b="1" dirty="0">
                <a:solidFill>
                  <a:schemeClr val="tx1"/>
                </a:solidFill>
              </a:rPr>
              <a:t>, </a:t>
            </a:r>
            <a:r>
              <a:rPr lang="en-IN" b="1" dirty="0" err="1">
                <a:solidFill>
                  <a:schemeClr val="tx1"/>
                </a:solidFill>
              </a:rPr>
              <a:t>Spjain</a:t>
            </a:r>
            <a:r>
              <a:rPr lang="en-IN" b="1" dirty="0">
                <a:solidFill>
                  <a:schemeClr val="tx1"/>
                </a:solidFill>
              </a:rPr>
              <a:t>, IMS Pro </a:t>
            </a:r>
            <a:r>
              <a:rPr lang="en-IN" b="1" dirty="0" err="1">
                <a:solidFill>
                  <a:schemeClr val="tx1"/>
                </a:solidFill>
              </a:rPr>
              <a:t>schoo</a:t>
            </a:r>
            <a:r>
              <a:rPr lang="en-IN" b="1" dirty="0">
                <a:solidFill>
                  <a:schemeClr val="tx1"/>
                </a:solidFill>
              </a:rPr>
              <a:t>; </a:t>
            </a:r>
          </a:p>
          <a:p>
            <a:pPr marL="0" indent="0" algn="l">
              <a:buNone/>
            </a:pPr>
            <a:r>
              <a:rPr lang="en-IN" b="1" dirty="0">
                <a:solidFill>
                  <a:schemeClr val="tx1"/>
                </a:solidFill>
                <a:hlinkClick r:id="rId2" action="ppaction://hlinksldjump">
                  <a:extLst>
                    <a:ext uri="{A12FA001-AC4F-418D-AE19-62706E023703}">
                      <ahyp:hlinkClr xmlns:ahyp="http://schemas.microsoft.com/office/drawing/2018/hyperlinkcolor" val="tx"/>
                    </a:ext>
                  </a:extLst>
                </a:hlinkClick>
              </a:rPr>
              <a:t>https://www.linkedin.com/in/nallagoni-omkar-783271188/</a:t>
            </a:r>
            <a:endParaRPr lang="en-IN" b="1" dirty="0">
              <a:solidFill>
                <a:schemeClr val="tx1"/>
              </a:solidFill>
            </a:endParaRPr>
          </a:p>
        </p:txBody>
      </p:sp>
      <p:sp>
        <p:nvSpPr>
          <p:cNvPr id="7" name="Title 1">
            <a:extLst>
              <a:ext uri="{FF2B5EF4-FFF2-40B4-BE49-F238E27FC236}">
                <a16:creationId xmlns:a16="http://schemas.microsoft.com/office/drawing/2014/main" id="{2CACF4F0-50DB-0195-1A51-65E7FCCCA7B7}"/>
              </a:ext>
            </a:extLst>
          </p:cNvPr>
          <p:cNvSpPr txBox="1">
            <a:spLocks/>
          </p:cNvSpPr>
          <p:nvPr/>
        </p:nvSpPr>
        <p:spPr>
          <a:xfrm>
            <a:off x="677334" y="0"/>
            <a:ext cx="8596668" cy="1320800"/>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Introduction</a:t>
            </a:r>
          </a:p>
        </p:txBody>
      </p:sp>
    </p:spTree>
    <p:extLst>
      <p:ext uri="{BB962C8B-B14F-4D97-AF65-F5344CB8AC3E}">
        <p14:creationId xmlns:p14="http://schemas.microsoft.com/office/powerpoint/2010/main" val="1721719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77" name="Group 7176">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178" name="Straight Connector 717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79" name="Straight Connector 717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18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2" name="Isosceles Triangle 718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6" name="Isosceles Triangle 718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87" name="Isosceles Triangle 7186">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07ABD12-958C-4CBE-B565-627BBFB33AA4}"/>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nSpc>
                <a:spcPct val="90000"/>
              </a:lnSpc>
            </a:pPr>
            <a:r>
              <a:rPr lang="en-US" sz="5000" kern="1200" dirty="0">
                <a:solidFill>
                  <a:schemeClr val="accent1"/>
                </a:solidFill>
                <a:latin typeface="+mj-lt"/>
                <a:ea typeface="+mj-ea"/>
                <a:cs typeface="+mj-cs"/>
              </a:rPr>
              <a:t>Requirements To Become Data Scientist</a:t>
            </a:r>
          </a:p>
        </p:txBody>
      </p:sp>
      <p:sp>
        <p:nvSpPr>
          <p:cNvPr id="7189" name="Isosceles Triangle 7188">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172" name="Picture 4" descr="Image result for data science">
            <a:extLst>
              <a:ext uri="{FF2B5EF4-FFF2-40B4-BE49-F238E27FC236}">
                <a16:creationId xmlns:a16="http://schemas.microsoft.com/office/drawing/2014/main" id="{4351CAB1-210E-4EBF-A29A-53FC52F01D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88604" y="1724302"/>
            <a:ext cx="3765692" cy="3417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54CA5EE-2945-41A4-8684-324B66D76AA5}"/>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FB2642F2-9A74-4A42-AF53-1A16B11C0F5B}" type="slidenum">
              <a:rPr lang="en-US" smtClean="0"/>
              <a:pPr defTabSz="914400">
                <a:spcAft>
                  <a:spcPts val="600"/>
                </a:spcAft>
              </a:pPr>
              <a:t>20</a:t>
            </a:fld>
            <a:endParaRPr lang="en-US"/>
          </a:p>
        </p:txBody>
      </p:sp>
    </p:spTree>
    <p:extLst>
      <p:ext uri="{BB962C8B-B14F-4D97-AF65-F5344CB8AC3E}">
        <p14:creationId xmlns:p14="http://schemas.microsoft.com/office/powerpoint/2010/main" val="1813772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42" name="Rectangle 104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4" name="Straight Connector 104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6" name="Straight Connector 104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04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2" name="Isosceles Triangle 105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6" name="Isosceles Triangle 105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8" name="Freeform: Shape 105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82C559-1096-4938-BB21-1756D43CC0CF}"/>
              </a:ext>
            </a:extLst>
          </p:cNvPr>
          <p:cNvSpPr>
            <a:spLocks noGrp="1"/>
          </p:cNvSpPr>
          <p:nvPr>
            <p:ph type="title"/>
          </p:nvPr>
        </p:nvSpPr>
        <p:spPr>
          <a:xfrm>
            <a:off x="7181723" y="609600"/>
            <a:ext cx="4512989" cy="2227730"/>
          </a:xfrm>
        </p:spPr>
        <p:txBody>
          <a:bodyPr anchor="ctr">
            <a:normAutofit/>
          </a:bodyPr>
          <a:lstStyle/>
          <a:p>
            <a:r>
              <a:rPr lang="en-US" dirty="0">
                <a:solidFill>
                  <a:srgbClr val="FFFFFF"/>
                </a:solidFill>
              </a:rPr>
              <a:t>AI-Deep Learning-Machine Learning</a:t>
            </a:r>
          </a:p>
        </p:txBody>
      </p:sp>
      <p:pic>
        <p:nvPicPr>
          <p:cNvPr id="1026" name="Picture 2" descr="Cousins of Artificial Intelligence - Towards Data Science">
            <a:extLst>
              <a:ext uri="{FF2B5EF4-FFF2-40B4-BE49-F238E27FC236}">
                <a16:creationId xmlns:a16="http://schemas.microsoft.com/office/drawing/2014/main" id="{820603FC-EE95-4ACC-994D-BEFC59F07D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251" y="1485422"/>
            <a:ext cx="3856774" cy="3976055"/>
          </a:xfrm>
          <a:prstGeom prst="rect">
            <a:avLst/>
          </a:prstGeom>
          <a:noFill/>
          <a:extLst>
            <a:ext uri="{909E8E84-426E-40DD-AFC4-6F175D3DCCD1}">
              <a14:hiddenFill xmlns:a14="http://schemas.microsoft.com/office/drawing/2010/main">
                <a:solidFill>
                  <a:srgbClr val="FFFFFF"/>
                </a:solidFill>
              </a14:hiddenFill>
            </a:ext>
          </a:extLst>
        </p:spPr>
      </p:pic>
      <p:sp>
        <p:nvSpPr>
          <p:cNvPr id="1035" name="Content Placeholder 1029">
            <a:extLst>
              <a:ext uri="{FF2B5EF4-FFF2-40B4-BE49-F238E27FC236}">
                <a16:creationId xmlns:a16="http://schemas.microsoft.com/office/drawing/2014/main" id="{FF798546-E9CB-4367-9869-136EBCA11B98}"/>
              </a:ext>
            </a:extLst>
          </p:cNvPr>
          <p:cNvSpPr>
            <a:spLocks noGrp="1"/>
          </p:cNvSpPr>
          <p:nvPr>
            <p:ph idx="1"/>
          </p:nvPr>
        </p:nvSpPr>
        <p:spPr>
          <a:xfrm>
            <a:off x="7181725" y="2837329"/>
            <a:ext cx="4512988" cy="3317938"/>
          </a:xfrm>
        </p:spPr>
        <p:txBody>
          <a:bodyPr anchor="t">
            <a:normAutofit/>
          </a:bodyPr>
          <a:lstStyle/>
          <a:p>
            <a:pPr marL="0" indent="0">
              <a:buNone/>
            </a:pPr>
            <a:r>
              <a:rPr lang="en-US" dirty="0">
                <a:solidFill>
                  <a:srgbClr val="FFFFFF"/>
                </a:solidFill>
              </a:rPr>
              <a:t>When we talk about data science</a:t>
            </a:r>
          </a:p>
          <a:p>
            <a:pPr marL="0" indent="0">
              <a:buNone/>
            </a:pPr>
            <a:r>
              <a:rPr lang="en-US" dirty="0">
                <a:solidFill>
                  <a:srgbClr val="FFFFFF"/>
                </a:solidFill>
              </a:rPr>
              <a:t>It includes all 3 domains like</a:t>
            </a:r>
          </a:p>
          <a:p>
            <a:pPr>
              <a:buFont typeface="Arial" panose="020B0604020202020204" pitchFamily="34" charset="0"/>
              <a:buChar char="•"/>
            </a:pPr>
            <a:r>
              <a:rPr lang="en-US" dirty="0">
                <a:solidFill>
                  <a:srgbClr val="FFFFFF"/>
                </a:solidFill>
              </a:rPr>
              <a:t>Artificial intelligence</a:t>
            </a:r>
          </a:p>
          <a:p>
            <a:pPr>
              <a:buFont typeface="Arial" panose="020B0604020202020204" pitchFamily="34" charset="0"/>
              <a:buChar char="•"/>
            </a:pPr>
            <a:r>
              <a:rPr lang="en-US" dirty="0">
                <a:solidFill>
                  <a:srgbClr val="FFFFFF"/>
                </a:solidFill>
              </a:rPr>
              <a:t>Machine Learning</a:t>
            </a:r>
          </a:p>
          <a:p>
            <a:pPr>
              <a:buFont typeface="Arial" panose="020B0604020202020204" pitchFamily="34" charset="0"/>
              <a:buChar char="•"/>
            </a:pPr>
            <a:r>
              <a:rPr lang="en-US" dirty="0">
                <a:solidFill>
                  <a:srgbClr val="FFFFFF"/>
                </a:solidFill>
              </a:rPr>
              <a:t>Deep Learning</a:t>
            </a:r>
          </a:p>
        </p:txBody>
      </p:sp>
    </p:spTree>
    <p:extLst>
      <p:ext uri="{BB962C8B-B14F-4D97-AF65-F5344CB8AC3E}">
        <p14:creationId xmlns:p14="http://schemas.microsoft.com/office/powerpoint/2010/main" val="3420683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6"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CA4E3A2-981C-435B-BD06-48C14AE1AE48}"/>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Introduction to Machine Learning</a:t>
            </a:r>
          </a:p>
        </p:txBody>
      </p:sp>
      <p:pic>
        <p:nvPicPr>
          <p:cNvPr id="5" name="Picture 2" descr="Related image">
            <a:extLst>
              <a:ext uri="{FF2B5EF4-FFF2-40B4-BE49-F238E27FC236}">
                <a16:creationId xmlns:a16="http://schemas.microsoft.com/office/drawing/2014/main" id="{81E258C5-4F69-496C-B5EE-ECB1E67778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475" y="1241403"/>
            <a:ext cx="5949767" cy="436672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C9328FA-B5F2-4A8A-AB02-29A9576C869B}"/>
              </a:ext>
            </a:extLst>
          </p:cNvPr>
          <p:cNvSpPr>
            <a:spLocks noGrp="1"/>
          </p:cNvSpPr>
          <p:nvPr>
            <p:ph idx="1"/>
          </p:nvPr>
        </p:nvSpPr>
        <p:spPr>
          <a:xfrm>
            <a:off x="7181725" y="2837329"/>
            <a:ext cx="4512988" cy="3317938"/>
          </a:xfrm>
        </p:spPr>
        <p:txBody>
          <a:bodyPr anchor="t">
            <a:normAutofit/>
          </a:bodyPr>
          <a:lstStyle/>
          <a:p>
            <a:pPr marL="0" indent="0">
              <a:buNone/>
            </a:pPr>
            <a:r>
              <a:rPr lang="en-US" b="1">
                <a:solidFill>
                  <a:srgbClr val="FFFFFF"/>
                </a:solidFill>
              </a:rPr>
              <a:t>Q) What is Machine Learning why it is Important:</a:t>
            </a:r>
          </a:p>
          <a:p>
            <a:pPr marL="0" indent="0">
              <a:buNone/>
            </a:pPr>
            <a:endParaRPr lang="en-US" b="1">
              <a:solidFill>
                <a:srgbClr val="FFFFFF"/>
              </a:solidFill>
            </a:endParaRPr>
          </a:p>
          <a:p>
            <a:pPr marL="0" indent="0">
              <a:buNone/>
            </a:pPr>
            <a:r>
              <a:rPr lang="en-US" b="1">
                <a:solidFill>
                  <a:srgbClr val="FFFFFF"/>
                </a:solidFill>
              </a:rPr>
              <a:t>Machine learning </a:t>
            </a:r>
            <a:r>
              <a:rPr lang="en-US">
                <a:solidFill>
                  <a:srgbClr val="FFFFFF"/>
                </a:solidFill>
              </a:rPr>
              <a:t>focuses on the development of computer programs that can teach themselves to grow and change when exposed to new data.</a:t>
            </a:r>
          </a:p>
          <a:p>
            <a:pPr marL="0" indent="0">
              <a:buNone/>
            </a:pPr>
            <a:endParaRPr lang="en-US">
              <a:solidFill>
                <a:srgbClr val="FFFFFF"/>
              </a:solidFill>
            </a:endParaRPr>
          </a:p>
          <a:p>
            <a:pPr marL="0" indent="0">
              <a:buNone/>
            </a:pPr>
            <a:endParaRPr lang="en-US">
              <a:solidFill>
                <a:srgbClr val="FFFFFF"/>
              </a:solidFill>
            </a:endParaRPr>
          </a:p>
        </p:txBody>
      </p:sp>
      <p:sp>
        <p:nvSpPr>
          <p:cNvPr id="4" name="Slide Number Placeholder 3">
            <a:extLst>
              <a:ext uri="{FF2B5EF4-FFF2-40B4-BE49-F238E27FC236}">
                <a16:creationId xmlns:a16="http://schemas.microsoft.com/office/drawing/2014/main" id="{9AF1F46D-EDE1-4C6A-BBD6-2AB4E066314C}"/>
              </a:ext>
            </a:extLst>
          </p:cNvPr>
          <p:cNvSpPr>
            <a:spLocks noGrp="1"/>
          </p:cNvSpPr>
          <p:nvPr>
            <p:ph type="sldNum" sz="quarter" idx="12"/>
          </p:nvPr>
        </p:nvSpPr>
        <p:spPr>
          <a:xfrm>
            <a:off x="9662553" y="6041362"/>
            <a:ext cx="566186" cy="365125"/>
          </a:xfrm>
        </p:spPr>
        <p:txBody>
          <a:bodyPr>
            <a:normAutofit/>
          </a:bodyPr>
          <a:lstStyle/>
          <a:p>
            <a:pPr>
              <a:spcAft>
                <a:spcPts val="600"/>
              </a:spcAft>
            </a:pPr>
            <a:fld id="{FB2642F2-9A74-4A42-AF53-1A16B11C0F5B}" type="slidenum">
              <a:rPr lang="en-IN">
                <a:solidFill>
                  <a:srgbClr val="FFFFFF"/>
                </a:solidFill>
              </a:rPr>
              <a:pPr>
                <a:spcAft>
                  <a:spcPts val="600"/>
                </a:spcAft>
              </a:pPr>
              <a:t>22</a:t>
            </a:fld>
            <a:endParaRPr lang="en-IN">
              <a:solidFill>
                <a:srgbClr val="FFFFFF"/>
              </a:solidFill>
            </a:endParaRPr>
          </a:p>
        </p:txBody>
      </p:sp>
    </p:spTree>
    <p:extLst>
      <p:ext uri="{BB962C8B-B14F-4D97-AF65-F5344CB8AC3E}">
        <p14:creationId xmlns:p14="http://schemas.microsoft.com/office/powerpoint/2010/main" val="2174143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B2AF0E-0AFE-4919-9858-34F135F36716}"/>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Types Of Learnings</a:t>
            </a:r>
          </a:p>
        </p:txBody>
      </p:sp>
      <p:pic>
        <p:nvPicPr>
          <p:cNvPr id="5" name="Picture 4" descr="Image result for supervised learning">
            <a:extLst>
              <a:ext uri="{FF2B5EF4-FFF2-40B4-BE49-F238E27FC236}">
                <a16:creationId xmlns:a16="http://schemas.microsoft.com/office/drawing/2014/main" id="{9D262D65-B24B-4720-8311-339B529334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8470" y="1956021"/>
            <a:ext cx="4629669" cy="284319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2F9277E-3691-4511-80BE-9D9454D46AA2}"/>
              </a:ext>
            </a:extLst>
          </p:cNvPr>
          <p:cNvSpPr>
            <a:spLocks noGrp="1"/>
          </p:cNvSpPr>
          <p:nvPr>
            <p:ph idx="1"/>
          </p:nvPr>
        </p:nvSpPr>
        <p:spPr>
          <a:xfrm>
            <a:off x="6855386" y="2228850"/>
            <a:ext cx="4839327" cy="3926417"/>
          </a:xfrm>
        </p:spPr>
        <p:txBody>
          <a:bodyPr anchor="t">
            <a:normAutofit fontScale="85000" lnSpcReduction="20000"/>
          </a:bodyPr>
          <a:lstStyle/>
          <a:p>
            <a:pPr marL="0" indent="0">
              <a:lnSpc>
                <a:spcPct val="90000"/>
              </a:lnSpc>
              <a:buNone/>
            </a:pPr>
            <a:r>
              <a:rPr lang="en-US" b="1" u="sng" dirty="0">
                <a:solidFill>
                  <a:srgbClr val="FFFFFF"/>
                </a:solidFill>
                <a:latin typeface="Times New Roman" panose="02020603050405020304" pitchFamily="18" charset="0"/>
                <a:cs typeface="Times New Roman" panose="02020603050405020304" pitchFamily="18" charset="0"/>
              </a:rPr>
              <a:t>1)Supervised Learning(Classification):</a:t>
            </a:r>
          </a:p>
          <a:p>
            <a:pPr marL="0" indent="0">
              <a:lnSpc>
                <a:spcPct val="90000"/>
              </a:lnSpc>
              <a:buNone/>
            </a:pPr>
            <a:r>
              <a:rPr lang="en-US" b="1" dirty="0">
                <a:solidFill>
                  <a:srgbClr val="FFFFFF"/>
                </a:solidFill>
                <a:latin typeface="Times New Roman" panose="02020603050405020304" pitchFamily="18" charset="0"/>
                <a:cs typeface="Times New Roman" panose="02020603050405020304" pitchFamily="18" charset="0"/>
              </a:rPr>
              <a:t>Supervised machine learning algorithms </a:t>
            </a:r>
            <a:r>
              <a:rPr lang="en-US" dirty="0">
                <a:solidFill>
                  <a:srgbClr val="FFFFFF"/>
                </a:solidFill>
                <a:latin typeface="Times New Roman" panose="02020603050405020304" pitchFamily="18" charset="0"/>
                <a:cs typeface="Times New Roman" panose="02020603050405020304" pitchFamily="18" charset="0"/>
              </a:rPr>
              <a:t>can apply what has been learned in the past to new data using labeled examples to predict future events. Starting from the analysis of a known training dataset, the learning algorithm produces an inferred function to make predictions about the output values. </a:t>
            </a:r>
          </a:p>
          <a:p>
            <a:pPr marL="0" indent="0">
              <a:lnSpc>
                <a:spcPct val="90000"/>
              </a:lnSpc>
              <a:buNone/>
            </a:pPr>
            <a:r>
              <a:rPr lang="en-US" b="1" dirty="0">
                <a:solidFill>
                  <a:srgbClr val="FFFFFF"/>
                </a:solidFill>
                <a:latin typeface="Times New Roman" panose="02020603050405020304" pitchFamily="18" charset="0"/>
                <a:cs typeface="Times New Roman" panose="02020603050405020304" pitchFamily="18" charset="0"/>
              </a:rPr>
              <a:t>What is it mean?</a:t>
            </a:r>
          </a:p>
          <a:p>
            <a:pPr marL="0" indent="0">
              <a:lnSpc>
                <a:spcPct val="90000"/>
              </a:lnSpc>
              <a:buNone/>
            </a:pPr>
            <a:r>
              <a:rPr lang="en-US" dirty="0">
                <a:solidFill>
                  <a:srgbClr val="FFFFFF"/>
                </a:solidFill>
                <a:latin typeface="Times New Roman" panose="02020603050405020304" pitchFamily="18" charset="0"/>
                <a:cs typeface="Times New Roman" panose="02020603050405020304" pitchFamily="18" charset="0"/>
              </a:rPr>
              <a:t>suppose you have a data like this</a:t>
            </a:r>
          </a:p>
          <a:p>
            <a:pPr marL="0" indent="0">
              <a:lnSpc>
                <a:spcPct val="90000"/>
              </a:lnSpc>
              <a:buNone/>
            </a:pPr>
            <a:r>
              <a:rPr lang="en-US" dirty="0">
                <a:solidFill>
                  <a:srgbClr val="FFFFFF"/>
                </a:solidFill>
                <a:latin typeface="Times New Roman" panose="02020603050405020304" pitchFamily="18" charset="0"/>
                <a:cs typeface="Times New Roman" panose="02020603050405020304" pitchFamily="18" charset="0"/>
              </a:rPr>
              <a:t>Input                               output</a:t>
            </a:r>
          </a:p>
          <a:p>
            <a:pPr marL="0" indent="0">
              <a:lnSpc>
                <a:spcPct val="90000"/>
              </a:lnSpc>
              <a:buNone/>
            </a:pPr>
            <a:r>
              <a:rPr lang="en-US" dirty="0">
                <a:solidFill>
                  <a:srgbClr val="FFFFFF"/>
                </a:solidFill>
                <a:latin typeface="Times New Roman" panose="02020603050405020304" pitchFamily="18" charset="0"/>
                <a:cs typeface="Times New Roman" panose="02020603050405020304" pitchFamily="18" charset="0"/>
              </a:rPr>
              <a:t>X=1 — — — — — — -&gt;Y=1</a:t>
            </a:r>
          </a:p>
          <a:p>
            <a:pPr marL="0" indent="0">
              <a:lnSpc>
                <a:spcPct val="90000"/>
              </a:lnSpc>
              <a:buNone/>
            </a:pPr>
            <a:r>
              <a:rPr lang="en-US" dirty="0">
                <a:solidFill>
                  <a:srgbClr val="FFFFFF"/>
                </a:solidFill>
                <a:latin typeface="Times New Roman" panose="02020603050405020304" pitchFamily="18" charset="0"/>
                <a:cs typeface="Times New Roman" panose="02020603050405020304" pitchFamily="18" charset="0"/>
              </a:rPr>
              <a:t>X=2 — — — — — — →Y=4</a:t>
            </a:r>
          </a:p>
          <a:p>
            <a:pPr marL="0" indent="0">
              <a:lnSpc>
                <a:spcPct val="90000"/>
              </a:lnSpc>
              <a:buNone/>
            </a:pPr>
            <a:r>
              <a:rPr lang="en-US" dirty="0">
                <a:solidFill>
                  <a:srgbClr val="FFFFFF"/>
                </a:solidFill>
                <a:latin typeface="Times New Roman" panose="02020603050405020304" pitchFamily="18" charset="0"/>
                <a:cs typeface="Times New Roman" panose="02020603050405020304" pitchFamily="18" charset="0"/>
              </a:rPr>
              <a:t>X=3 — — — — — — →Y=9</a:t>
            </a:r>
          </a:p>
          <a:p>
            <a:pPr marL="0" indent="0">
              <a:lnSpc>
                <a:spcPct val="90000"/>
              </a:lnSpc>
              <a:buNone/>
            </a:pPr>
            <a:r>
              <a:rPr lang="en-US" dirty="0">
                <a:solidFill>
                  <a:srgbClr val="FFFFFF"/>
                </a:solidFill>
                <a:latin typeface="Times New Roman" panose="02020603050405020304" pitchFamily="18" charset="0"/>
                <a:cs typeface="Times New Roman" panose="02020603050405020304" pitchFamily="18" charset="0"/>
              </a:rPr>
              <a:t>X=4 — — — — — — →Y=16……..and so on</a:t>
            </a:r>
          </a:p>
          <a:p>
            <a:pPr marL="0" indent="0">
              <a:lnSpc>
                <a:spcPct val="90000"/>
              </a:lnSpc>
              <a:buNone/>
            </a:pPr>
            <a:endParaRPr lang="en-US" dirty="0">
              <a:solidFill>
                <a:srgbClr val="FFFFFF"/>
              </a:solidFill>
              <a:latin typeface="Times New Roman" panose="02020603050405020304" pitchFamily="18" charset="0"/>
              <a:cs typeface="Times New Roman" panose="02020603050405020304" pitchFamily="18" charset="0"/>
            </a:endParaRPr>
          </a:p>
          <a:p>
            <a:pPr marL="0" indent="0">
              <a:lnSpc>
                <a:spcPct val="90000"/>
              </a:lnSpc>
              <a:buNone/>
            </a:pPr>
            <a:r>
              <a:rPr lang="en-US" dirty="0">
                <a:solidFill>
                  <a:srgbClr val="FFFFFF"/>
                </a:solidFill>
                <a:latin typeface="Times New Roman" panose="02020603050405020304" pitchFamily="18" charset="0"/>
                <a:cs typeface="Times New Roman" panose="02020603050405020304" pitchFamily="18" charset="0"/>
              </a:rPr>
              <a:t>Now X=20  then what is Y=?</a:t>
            </a:r>
          </a:p>
          <a:p>
            <a:pPr>
              <a:lnSpc>
                <a:spcPct val="90000"/>
              </a:lnSpc>
            </a:pPr>
            <a:endParaRPr lang="en-US" sz="1000" dirty="0">
              <a:solidFill>
                <a:srgbClr val="FFFFFF"/>
              </a:solidFill>
            </a:endParaRPr>
          </a:p>
          <a:p>
            <a:pPr>
              <a:lnSpc>
                <a:spcPct val="90000"/>
              </a:lnSpc>
            </a:pPr>
            <a:endParaRPr lang="en-US" sz="1000" dirty="0">
              <a:solidFill>
                <a:srgbClr val="FFFFFF"/>
              </a:solidFill>
            </a:endParaRPr>
          </a:p>
        </p:txBody>
      </p:sp>
      <p:sp>
        <p:nvSpPr>
          <p:cNvPr id="4" name="Slide Number Placeholder 3">
            <a:extLst>
              <a:ext uri="{FF2B5EF4-FFF2-40B4-BE49-F238E27FC236}">
                <a16:creationId xmlns:a16="http://schemas.microsoft.com/office/drawing/2014/main" id="{912A88D6-9948-475B-A907-8608B73A077D}"/>
              </a:ext>
            </a:extLst>
          </p:cNvPr>
          <p:cNvSpPr>
            <a:spLocks noGrp="1"/>
          </p:cNvSpPr>
          <p:nvPr>
            <p:ph type="sldNum" sz="quarter" idx="12"/>
          </p:nvPr>
        </p:nvSpPr>
        <p:spPr>
          <a:xfrm>
            <a:off x="9662553" y="6041362"/>
            <a:ext cx="566186" cy="365125"/>
          </a:xfrm>
        </p:spPr>
        <p:txBody>
          <a:bodyPr>
            <a:normAutofit/>
          </a:bodyPr>
          <a:lstStyle/>
          <a:p>
            <a:pPr>
              <a:spcAft>
                <a:spcPts val="600"/>
              </a:spcAft>
            </a:pPr>
            <a:fld id="{FB2642F2-9A74-4A42-AF53-1A16B11C0F5B}" type="slidenum">
              <a:rPr lang="en-IN">
                <a:solidFill>
                  <a:srgbClr val="FFFFFF"/>
                </a:solidFill>
              </a:rPr>
              <a:pPr>
                <a:spcAft>
                  <a:spcPts val="600"/>
                </a:spcAft>
              </a:pPr>
              <a:t>23</a:t>
            </a:fld>
            <a:endParaRPr lang="en-IN">
              <a:solidFill>
                <a:srgbClr val="FFFFFF"/>
              </a:solidFill>
            </a:endParaRPr>
          </a:p>
        </p:txBody>
      </p:sp>
    </p:spTree>
    <p:extLst>
      <p:ext uri="{BB962C8B-B14F-4D97-AF65-F5344CB8AC3E}">
        <p14:creationId xmlns:p14="http://schemas.microsoft.com/office/powerpoint/2010/main" val="3347720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3">
            <a:extLst>
              <a:ext uri="{FF2B5EF4-FFF2-40B4-BE49-F238E27FC236}">
                <a16:creationId xmlns:a16="http://schemas.microsoft.com/office/drawing/2014/main" id="{A7B7DD24-155F-595D-F540-8C8E756D47B9}"/>
              </a:ext>
            </a:extLst>
          </p:cNvPr>
          <p:cNvSpPr/>
          <p:nvPr/>
        </p:nvSpPr>
        <p:spPr>
          <a:xfrm>
            <a:off x="1620179" y="344761"/>
            <a:ext cx="763284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Supervised Learning</a:t>
            </a:r>
          </a:p>
        </p:txBody>
      </p:sp>
      <p:sp>
        <p:nvSpPr>
          <p:cNvPr id="5" name="Arrow: Up 4">
            <a:extLst>
              <a:ext uri="{FF2B5EF4-FFF2-40B4-BE49-F238E27FC236}">
                <a16:creationId xmlns:a16="http://schemas.microsoft.com/office/drawing/2014/main" id="{ACA380D5-18EF-D0F0-AB4B-5C5E58CB5F0D}"/>
              </a:ext>
            </a:extLst>
          </p:cNvPr>
          <p:cNvSpPr/>
          <p:nvPr/>
        </p:nvSpPr>
        <p:spPr>
          <a:xfrm rot="13594422">
            <a:off x="2166337" y="855710"/>
            <a:ext cx="347444" cy="91163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522330-A9B9-5AE3-9325-10B88976F14B}"/>
              </a:ext>
            </a:extLst>
          </p:cNvPr>
          <p:cNvSpPr/>
          <p:nvPr/>
        </p:nvSpPr>
        <p:spPr>
          <a:xfrm>
            <a:off x="843404" y="1710084"/>
            <a:ext cx="3312368" cy="375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Classification</a:t>
            </a:r>
          </a:p>
        </p:txBody>
      </p:sp>
      <p:sp>
        <p:nvSpPr>
          <p:cNvPr id="7" name="Arrow: Down 6">
            <a:extLst>
              <a:ext uri="{FF2B5EF4-FFF2-40B4-BE49-F238E27FC236}">
                <a16:creationId xmlns:a16="http://schemas.microsoft.com/office/drawing/2014/main" id="{7F7ED1DC-E6FC-C4D2-2A48-0CB1601BA6AD}"/>
              </a:ext>
            </a:extLst>
          </p:cNvPr>
          <p:cNvSpPr/>
          <p:nvPr/>
        </p:nvSpPr>
        <p:spPr>
          <a:xfrm>
            <a:off x="2499588" y="2104920"/>
            <a:ext cx="212158" cy="6371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87B904-E603-3EE4-3B52-B88827A64AB9}"/>
              </a:ext>
            </a:extLst>
          </p:cNvPr>
          <p:cNvSpPr/>
          <p:nvPr/>
        </p:nvSpPr>
        <p:spPr>
          <a:xfrm>
            <a:off x="860665" y="2794471"/>
            <a:ext cx="3744405" cy="33843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ln>
                  <a:solidFill>
                    <a:schemeClr val="tx1"/>
                  </a:solidFill>
                </a:ln>
                <a:solidFill>
                  <a:srgbClr val="00B0F0"/>
                </a:solidFill>
              </a:rPr>
              <a:t>1)Decision Tress</a:t>
            </a:r>
          </a:p>
          <a:p>
            <a:endParaRPr lang="en-US" dirty="0">
              <a:ln>
                <a:solidFill>
                  <a:schemeClr val="tx1"/>
                </a:solidFill>
              </a:ln>
              <a:solidFill>
                <a:srgbClr val="00B0F0"/>
              </a:solidFill>
            </a:endParaRPr>
          </a:p>
          <a:p>
            <a:r>
              <a:rPr lang="en-US" dirty="0">
                <a:ln>
                  <a:solidFill>
                    <a:schemeClr val="tx1"/>
                  </a:solidFill>
                </a:ln>
                <a:solidFill>
                  <a:srgbClr val="00B0F0"/>
                </a:solidFill>
              </a:rPr>
              <a:t>2)Navi Bayes</a:t>
            </a:r>
          </a:p>
          <a:p>
            <a:endParaRPr lang="en-US" dirty="0">
              <a:ln>
                <a:solidFill>
                  <a:schemeClr val="tx1"/>
                </a:solidFill>
              </a:ln>
              <a:solidFill>
                <a:srgbClr val="00B0F0"/>
              </a:solidFill>
            </a:endParaRPr>
          </a:p>
          <a:p>
            <a:r>
              <a:rPr lang="en-US" dirty="0">
                <a:ln>
                  <a:solidFill>
                    <a:schemeClr val="tx1"/>
                  </a:solidFill>
                </a:ln>
                <a:solidFill>
                  <a:srgbClr val="00B0F0"/>
                </a:solidFill>
              </a:rPr>
              <a:t>3)Support vector Machines</a:t>
            </a:r>
          </a:p>
          <a:p>
            <a:endParaRPr lang="en-US" dirty="0">
              <a:ln>
                <a:solidFill>
                  <a:schemeClr val="tx1"/>
                </a:solidFill>
              </a:ln>
              <a:solidFill>
                <a:srgbClr val="00B0F0"/>
              </a:solidFill>
            </a:endParaRPr>
          </a:p>
          <a:p>
            <a:r>
              <a:rPr lang="en-US" dirty="0">
                <a:ln>
                  <a:solidFill>
                    <a:schemeClr val="tx1"/>
                  </a:solidFill>
                </a:ln>
                <a:solidFill>
                  <a:srgbClr val="00B0F0"/>
                </a:solidFill>
              </a:rPr>
              <a:t>4)K-Nearest Neighbors</a:t>
            </a:r>
          </a:p>
          <a:p>
            <a:endParaRPr lang="en-US" dirty="0">
              <a:ln>
                <a:solidFill>
                  <a:schemeClr val="tx1"/>
                </a:solidFill>
              </a:ln>
              <a:solidFill>
                <a:srgbClr val="00B0F0"/>
              </a:solidFill>
            </a:endParaRPr>
          </a:p>
          <a:p>
            <a:r>
              <a:rPr lang="en-US" dirty="0">
                <a:ln>
                  <a:solidFill>
                    <a:schemeClr val="tx1"/>
                  </a:solidFill>
                </a:ln>
                <a:solidFill>
                  <a:srgbClr val="00B0F0"/>
                </a:solidFill>
              </a:rPr>
              <a:t>5)Collaborative Filtering</a:t>
            </a:r>
          </a:p>
          <a:p>
            <a:endParaRPr lang="en-US" dirty="0">
              <a:ln>
                <a:solidFill>
                  <a:schemeClr val="tx1"/>
                </a:solidFill>
              </a:ln>
              <a:solidFill>
                <a:srgbClr val="00B0F0"/>
              </a:solidFill>
            </a:endParaRPr>
          </a:p>
          <a:p>
            <a:r>
              <a:rPr lang="en-US" dirty="0">
                <a:ln>
                  <a:solidFill>
                    <a:schemeClr val="tx1"/>
                  </a:solidFill>
                </a:ln>
                <a:solidFill>
                  <a:srgbClr val="00B0F0"/>
                </a:solidFill>
              </a:rPr>
              <a:t>6)Logistic regression</a:t>
            </a:r>
          </a:p>
          <a:p>
            <a:pPr algn="ctr"/>
            <a:endParaRPr lang="en-US" dirty="0">
              <a:solidFill>
                <a:srgbClr val="00B0F0"/>
              </a:solidFill>
            </a:endParaRPr>
          </a:p>
        </p:txBody>
      </p:sp>
      <p:sp>
        <p:nvSpPr>
          <p:cNvPr id="11" name="Arrow: Up 10">
            <a:extLst>
              <a:ext uri="{FF2B5EF4-FFF2-40B4-BE49-F238E27FC236}">
                <a16:creationId xmlns:a16="http://schemas.microsoft.com/office/drawing/2014/main" id="{E4022B3C-17F0-AA77-5A17-D5FAD1F77764}"/>
              </a:ext>
            </a:extLst>
          </p:cNvPr>
          <p:cNvSpPr/>
          <p:nvPr/>
        </p:nvSpPr>
        <p:spPr>
          <a:xfrm rot="8616027">
            <a:off x="7197587" y="924633"/>
            <a:ext cx="378873" cy="9093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7E104D-4786-9902-5015-2D187CDDAB5A}"/>
              </a:ext>
            </a:extLst>
          </p:cNvPr>
          <p:cNvSpPr/>
          <p:nvPr/>
        </p:nvSpPr>
        <p:spPr>
          <a:xfrm>
            <a:off x="6272034" y="1797078"/>
            <a:ext cx="3528392" cy="288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Regression</a:t>
            </a:r>
          </a:p>
        </p:txBody>
      </p:sp>
      <p:sp>
        <p:nvSpPr>
          <p:cNvPr id="14" name="Arrow: Down 13">
            <a:extLst>
              <a:ext uri="{FF2B5EF4-FFF2-40B4-BE49-F238E27FC236}">
                <a16:creationId xmlns:a16="http://schemas.microsoft.com/office/drawing/2014/main" id="{E7F272ED-8B1A-16FD-64B3-C11EBC157281}"/>
              </a:ext>
            </a:extLst>
          </p:cNvPr>
          <p:cNvSpPr/>
          <p:nvPr/>
        </p:nvSpPr>
        <p:spPr>
          <a:xfrm>
            <a:off x="7813779" y="2152852"/>
            <a:ext cx="168400" cy="641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571C76-A32A-5EE4-FE24-B025794841A7}"/>
              </a:ext>
            </a:extLst>
          </p:cNvPr>
          <p:cNvSpPr/>
          <p:nvPr/>
        </p:nvSpPr>
        <p:spPr>
          <a:xfrm>
            <a:off x="6277799" y="2862057"/>
            <a:ext cx="3240360" cy="22117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ln>
                  <a:solidFill>
                    <a:schemeClr val="tx1"/>
                  </a:solidFill>
                </a:ln>
                <a:solidFill>
                  <a:srgbClr val="00B0F0"/>
                </a:solidFill>
              </a:rPr>
              <a:t>1)Linear Regression</a:t>
            </a:r>
          </a:p>
          <a:p>
            <a:endParaRPr lang="en-US" dirty="0">
              <a:ln>
                <a:solidFill>
                  <a:schemeClr val="tx1"/>
                </a:solidFill>
              </a:ln>
              <a:solidFill>
                <a:srgbClr val="00B0F0"/>
              </a:solidFill>
            </a:endParaRPr>
          </a:p>
          <a:p>
            <a:r>
              <a:rPr lang="en-US" dirty="0">
                <a:ln>
                  <a:solidFill>
                    <a:schemeClr val="tx1"/>
                  </a:solidFill>
                </a:ln>
                <a:solidFill>
                  <a:srgbClr val="00B0F0"/>
                </a:solidFill>
              </a:rPr>
              <a:t>2)Lasso Regression</a:t>
            </a:r>
          </a:p>
          <a:p>
            <a:endParaRPr lang="en-US" dirty="0">
              <a:ln>
                <a:solidFill>
                  <a:schemeClr val="tx1"/>
                </a:solidFill>
              </a:ln>
              <a:solidFill>
                <a:srgbClr val="00B0F0"/>
              </a:solidFill>
            </a:endParaRPr>
          </a:p>
          <a:p>
            <a:r>
              <a:rPr lang="en-US" dirty="0">
                <a:ln>
                  <a:solidFill>
                    <a:schemeClr val="tx1"/>
                  </a:solidFill>
                </a:ln>
                <a:solidFill>
                  <a:srgbClr val="00B0F0"/>
                </a:solidFill>
              </a:rPr>
              <a:t>3)Ridge Regression etc..</a:t>
            </a:r>
          </a:p>
        </p:txBody>
      </p:sp>
    </p:spTree>
    <p:extLst>
      <p:ext uri="{BB962C8B-B14F-4D97-AF65-F5344CB8AC3E}">
        <p14:creationId xmlns:p14="http://schemas.microsoft.com/office/powerpoint/2010/main" val="22654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2">
            <a:extLst>
              <a:ext uri="{FF2B5EF4-FFF2-40B4-BE49-F238E27FC236}">
                <a16:creationId xmlns:a16="http://schemas.microsoft.com/office/drawing/2014/main" id="{4C930D71-3AAC-189C-9515-50B6667F2766}"/>
              </a:ext>
            </a:extLst>
          </p:cNvPr>
          <p:cNvSpPr>
            <a:spLocks noGrp="1"/>
          </p:cNvSpPr>
          <p:nvPr>
            <p:ph idx="1"/>
          </p:nvPr>
        </p:nvSpPr>
        <p:spPr>
          <a:xfrm>
            <a:off x="968882" y="318538"/>
            <a:ext cx="8596668" cy="2172872"/>
          </a:xfrm>
        </p:spPr>
        <p:txBody>
          <a:bodyPr>
            <a:normAutofit/>
          </a:bodyPr>
          <a:lstStyle/>
          <a:p>
            <a:pPr marL="0" indent="0">
              <a:buFont typeface="Wingdings 3" charset="2"/>
              <a:buNone/>
            </a:pPr>
            <a:r>
              <a:rPr lang="en-US" sz="1600" b="1" u="sng" dirty="0"/>
              <a:t>2)Unsupervised-Learning</a:t>
            </a:r>
            <a:r>
              <a:rPr lang="en-US" sz="1600" b="1" u="sng" dirty="0">
                <a:sym typeface="Wingdings" panose="05000000000000000000" pitchFamily="2" charset="2"/>
              </a:rPr>
              <a:t>(Cluster Analysis):</a:t>
            </a:r>
          </a:p>
          <a:p>
            <a:pPr marL="0" indent="0">
              <a:buFont typeface="Wingdings 3" charset="2"/>
              <a:buNone/>
            </a:pPr>
            <a:r>
              <a:rPr lang="en-US" sz="1600" dirty="0"/>
              <a:t> </a:t>
            </a:r>
            <a:r>
              <a:rPr lang="en-US" sz="1600" b="1" dirty="0"/>
              <a:t>Unsupervised machine learning algorithms </a:t>
            </a:r>
            <a:r>
              <a:rPr lang="en-US" sz="1600" dirty="0"/>
              <a:t>are used when the information used to train is neither classified nor labeled. Unsupervised learning studies how systems can infer a function to describe a hidden structure from unlabeled data. The system doesn’t figure out the right output, but it explores the data and can draw inferences from datasets to describe hidden structures from unlabeled data.</a:t>
            </a:r>
            <a:endParaRPr lang="en-US" sz="1600" b="1" dirty="0"/>
          </a:p>
          <a:p>
            <a:pPr marL="0" indent="0">
              <a:buFont typeface="Wingdings 3" charset="2"/>
              <a:buNone/>
            </a:pPr>
            <a:r>
              <a:rPr lang="en-US" sz="1600" b="1" dirty="0"/>
              <a:t>Ex: Identify the pattern of sales, Image segmentation, customer segmentation</a:t>
            </a:r>
          </a:p>
          <a:p>
            <a:pPr marL="0" indent="0">
              <a:buFont typeface="Wingdings 3" charset="2"/>
              <a:buNone/>
            </a:pPr>
            <a:endParaRPr lang="en-US" sz="1600" dirty="0"/>
          </a:p>
          <a:p>
            <a:pPr marL="0" indent="0">
              <a:buNone/>
            </a:pPr>
            <a:endParaRPr lang="en-US" sz="1600" dirty="0"/>
          </a:p>
        </p:txBody>
      </p:sp>
      <p:sp>
        <p:nvSpPr>
          <p:cNvPr id="5" name="Rectangle 4">
            <a:extLst>
              <a:ext uri="{FF2B5EF4-FFF2-40B4-BE49-F238E27FC236}">
                <a16:creationId xmlns:a16="http://schemas.microsoft.com/office/drawing/2014/main" id="{735EE31F-DC2C-8C41-7F1E-A854A944CF43}"/>
              </a:ext>
            </a:extLst>
          </p:cNvPr>
          <p:cNvSpPr/>
          <p:nvPr/>
        </p:nvSpPr>
        <p:spPr>
          <a:xfrm>
            <a:off x="1445654" y="2672173"/>
            <a:ext cx="669674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Unsupervised Learning</a:t>
            </a:r>
          </a:p>
        </p:txBody>
      </p:sp>
      <p:sp>
        <p:nvSpPr>
          <p:cNvPr id="6" name="Arrow: Down 5">
            <a:extLst>
              <a:ext uri="{FF2B5EF4-FFF2-40B4-BE49-F238E27FC236}">
                <a16:creationId xmlns:a16="http://schemas.microsoft.com/office/drawing/2014/main" id="{31391786-42D9-019E-0BB6-A4A32898E6A1}"/>
              </a:ext>
            </a:extLst>
          </p:cNvPr>
          <p:cNvSpPr/>
          <p:nvPr/>
        </p:nvSpPr>
        <p:spPr>
          <a:xfrm>
            <a:off x="4427082" y="3245257"/>
            <a:ext cx="162286" cy="555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A33F16-C721-3EF5-14AE-A9184EDBC12F}"/>
              </a:ext>
            </a:extLst>
          </p:cNvPr>
          <p:cNvSpPr/>
          <p:nvPr/>
        </p:nvSpPr>
        <p:spPr>
          <a:xfrm>
            <a:off x="3176077" y="3821321"/>
            <a:ext cx="2664296" cy="27500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a:solidFill>
                    <a:schemeClr val="tx1"/>
                  </a:solidFill>
                </a:ln>
                <a:solidFill>
                  <a:srgbClr val="00B0F0"/>
                </a:solidFill>
                <a:effectLst>
                  <a:outerShdw blurRad="38100" dist="19050" dir="2700000" algn="tl" rotWithShape="0">
                    <a:schemeClr val="dk1">
                      <a:alpha val="40000"/>
                    </a:schemeClr>
                  </a:outerShdw>
                </a:effectLst>
              </a:rPr>
              <a:t>1)K-Means </a:t>
            </a:r>
          </a:p>
          <a:p>
            <a:pPr algn="ctr"/>
            <a:endParaRPr lang="en-US" dirty="0">
              <a:ln>
                <a:solidFill>
                  <a:schemeClr val="tx1"/>
                </a:solidFill>
              </a:ln>
              <a:solidFill>
                <a:srgbClr val="00B0F0"/>
              </a:solidFill>
              <a:effectLst>
                <a:outerShdw blurRad="38100" dist="19050" dir="2700000" algn="tl" rotWithShape="0">
                  <a:schemeClr val="dk1">
                    <a:alpha val="40000"/>
                  </a:schemeClr>
                </a:outerShdw>
              </a:effectLst>
            </a:endParaRPr>
          </a:p>
          <a:p>
            <a:pPr algn="ctr"/>
            <a:r>
              <a:rPr lang="en-US" dirty="0">
                <a:ln>
                  <a:solidFill>
                    <a:schemeClr val="tx1"/>
                  </a:solidFill>
                </a:ln>
                <a:solidFill>
                  <a:srgbClr val="00B0F0"/>
                </a:solidFill>
                <a:effectLst>
                  <a:outerShdw blurRad="38100" dist="19050" dir="2700000" algn="tl" rotWithShape="0">
                    <a:schemeClr val="dk1">
                      <a:alpha val="40000"/>
                    </a:schemeClr>
                  </a:outerShdw>
                </a:effectLst>
              </a:rPr>
              <a:t>2)K-Medoids</a:t>
            </a:r>
          </a:p>
          <a:p>
            <a:pPr algn="ctr"/>
            <a:r>
              <a:rPr lang="en-US" dirty="0">
                <a:ln>
                  <a:solidFill>
                    <a:schemeClr val="tx1"/>
                  </a:solidFill>
                </a:ln>
                <a:solidFill>
                  <a:srgbClr val="00B0F0"/>
                </a:solidFill>
                <a:effectLst>
                  <a:outerShdw blurRad="38100" dist="19050" dir="2700000" algn="tl" rotWithShape="0">
                    <a:schemeClr val="dk1">
                      <a:alpha val="40000"/>
                    </a:schemeClr>
                  </a:outerShdw>
                </a:effectLst>
              </a:rPr>
              <a:t> </a:t>
            </a:r>
          </a:p>
          <a:p>
            <a:pPr algn="ctr"/>
            <a:r>
              <a:rPr lang="en-US" dirty="0">
                <a:ln>
                  <a:solidFill>
                    <a:schemeClr val="tx1"/>
                  </a:solidFill>
                </a:ln>
                <a:solidFill>
                  <a:srgbClr val="00B0F0"/>
                </a:solidFill>
                <a:effectLst>
                  <a:outerShdw blurRad="38100" dist="19050" dir="2700000" algn="tl" rotWithShape="0">
                    <a:schemeClr val="dk1">
                      <a:alpha val="40000"/>
                    </a:schemeClr>
                  </a:outerShdw>
                </a:effectLst>
              </a:rPr>
              <a:t>3)Hierarchical Cluster</a:t>
            </a:r>
          </a:p>
          <a:p>
            <a:pPr algn="ctr"/>
            <a:endParaRPr lang="en-US" dirty="0">
              <a:ln>
                <a:solidFill>
                  <a:schemeClr val="tx1"/>
                </a:solidFill>
              </a:ln>
              <a:solidFill>
                <a:srgbClr val="00B0F0"/>
              </a:solidFill>
              <a:effectLst>
                <a:outerShdw blurRad="38100" dist="19050" dir="2700000" algn="tl" rotWithShape="0">
                  <a:schemeClr val="dk1">
                    <a:alpha val="40000"/>
                  </a:schemeClr>
                </a:outerShdw>
              </a:effectLst>
            </a:endParaRPr>
          </a:p>
          <a:p>
            <a:pPr algn="ctr"/>
            <a:r>
              <a:rPr lang="en-US" dirty="0">
                <a:ln>
                  <a:solidFill>
                    <a:schemeClr val="tx1"/>
                  </a:solidFill>
                </a:ln>
                <a:solidFill>
                  <a:srgbClr val="00B0F0"/>
                </a:solidFill>
                <a:effectLst>
                  <a:outerShdw blurRad="38100" dist="19050" dir="2700000" algn="tl" rotWithShape="0">
                    <a:schemeClr val="dk1">
                      <a:alpha val="40000"/>
                    </a:schemeClr>
                  </a:outerShdw>
                </a:effectLst>
              </a:rPr>
              <a:t>4)Density Based Cluster</a:t>
            </a: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solidFill>
                <a:schemeClr val="tx1">
                  <a:lumMod val="65000"/>
                  <a:lumOff val="35000"/>
                </a:schemeClr>
              </a:solidFill>
            </a:endParaRPr>
          </a:p>
        </p:txBody>
      </p:sp>
    </p:spTree>
    <p:extLst>
      <p:ext uri="{BB962C8B-B14F-4D97-AF65-F5344CB8AC3E}">
        <p14:creationId xmlns:p14="http://schemas.microsoft.com/office/powerpoint/2010/main" val="3739283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Image result for reinforcement learning example">
            <a:extLst>
              <a:ext uri="{FF2B5EF4-FFF2-40B4-BE49-F238E27FC236}">
                <a16:creationId xmlns:a16="http://schemas.microsoft.com/office/drawing/2014/main" id="{2C9D12D6-43C4-4999-ADD6-6F25FE93B8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251" y="2567108"/>
            <a:ext cx="3856774" cy="18126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3D4CDE1-2CE9-464E-BCED-6BA38CB17939}"/>
              </a:ext>
            </a:extLst>
          </p:cNvPr>
          <p:cNvSpPr>
            <a:spLocks noGrp="1"/>
          </p:cNvSpPr>
          <p:nvPr>
            <p:ph idx="1"/>
          </p:nvPr>
        </p:nvSpPr>
        <p:spPr>
          <a:xfrm>
            <a:off x="7078140" y="1905995"/>
            <a:ext cx="4512988" cy="3317938"/>
          </a:xfrm>
        </p:spPr>
        <p:txBody>
          <a:bodyPr anchor="t">
            <a:normAutofit/>
          </a:bodyPr>
          <a:lstStyle/>
          <a:p>
            <a:pPr marL="0" indent="0">
              <a:buNone/>
            </a:pPr>
            <a:r>
              <a:rPr lang="en-US" b="1" u="sng" dirty="0">
                <a:solidFill>
                  <a:srgbClr val="FFFFFF"/>
                </a:solidFill>
              </a:rPr>
              <a:t>3)Reinforcement Learning:</a:t>
            </a:r>
          </a:p>
          <a:p>
            <a:pPr marL="0" indent="0">
              <a:buNone/>
            </a:pPr>
            <a:r>
              <a:rPr lang="en-US" b="1" dirty="0">
                <a:solidFill>
                  <a:srgbClr val="FFFFFF"/>
                </a:solidFill>
              </a:rPr>
              <a:t>             Reinforcement learning</a:t>
            </a:r>
            <a:r>
              <a:rPr lang="en-US" dirty="0">
                <a:solidFill>
                  <a:srgbClr val="FFFFFF"/>
                </a:solidFill>
              </a:rPr>
              <a:t>, in the context of artificial intelligence, is a type of dynamic programming that trains algorithms using a system of reward and punishment. A </a:t>
            </a:r>
            <a:r>
              <a:rPr lang="en-US" b="1" dirty="0">
                <a:solidFill>
                  <a:srgbClr val="FFFFFF"/>
                </a:solidFill>
              </a:rPr>
              <a:t>reinforcement learning</a:t>
            </a:r>
            <a:r>
              <a:rPr lang="en-US" dirty="0">
                <a:solidFill>
                  <a:srgbClr val="FFFFFF"/>
                </a:solidFill>
              </a:rPr>
              <a:t> algorithm, or agent, learns by interacting with its environment.</a:t>
            </a:r>
          </a:p>
          <a:p>
            <a:pPr marL="0" indent="0">
              <a:buNone/>
            </a:pPr>
            <a:r>
              <a:rPr lang="en-US" b="1" dirty="0">
                <a:solidFill>
                  <a:srgbClr val="FFFFFF"/>
                </a:solidFill>
              </a:rPr>
              <a:t>Ex: Robotics, self driving cars, Alexa etc..</a:t>
            </a:r>
          </a:p>
          <a:p>
            <a:pPr marL="0" indent="0">
              <a:buNone/>
            </a:pPr>
            <a:endParaRPr lang="en-US" dirty="0">
              <a:solidFill>
                <a:srgbClr val="FFFFFF"/>
              </a:solidFill>
            </a:endParaRPr>
          </a:p>
        </p:txBody>
      </p:sp>
      <p:sp>
        <p:nvSpPr>
          <p:cNvPr id="4" name="Slide Number Placeholder 3">
            <a:extLst>
              <a:ext uri="{FF2B5EF4-FFF2-40B4-BE49-F238E27FC236}">
                <a16:creationId xmlns:a16="http://schemas.microsoft.com/office/drawing/2014/main" id="{A802E523-986C-4B6B-B2E1-623C206379F3}"/>
              </a:ext>
            </a:extLst>
          </p:cNvPr>
          <p:cNvSpPr>
            <a:spLocks noGrp="1"/>
          </p:cNvSpPr>
          <p:nvPr>
            <p:ph type="sldNum" sz="quarter" idx="12"/>
          </p:nvPr>
        </p:nvSpPr>
        <p:spPr>
          <a:xfrm>
            <a:off x="9662553" y="6041362"/>
            <a:ext cx="566186" cy="365125"/>
          </a:xfrm>
        </p:spPr>
        <p:txBody>
          <a:bodyPr>
            <a:normAutofit/>
          </a:bodyPr>
          <a:lstStyle/>
          <a:p>
            <a:pPr>
              <a:spcAft>
                <a:spcPts val="600"/>
              </a:spcAft>
            </a:pPr>
            <a:fld id="{FB2642F2-9A74-4A42-AF53-1A16B11C0F5B}" type="slidenum">
              <a:rPr lang="en-IN">
                <a:solidFill>
                  <a:srgbClr val="FFFFFF"/>
                </a:solidFill>
              </a:rPr>
              <a:pPr>
                <a:spcAft>
                  <a:spcPts val="600"/>
                </a:spcAft>
              </a:pPr>
              <a:t>26</a:t>
            </a:fld>
            <a:endParaRPr lang="en-IN">
              <a:solidFill>
                <a:srgbClr val="FFFFFF"/>
              </a:solidFill>
            </a:endParaRPr>
          </a:p>
        </p:txBody>
      </p:sp>
    </p:spTree>
    <p:extLst>
      <p:ext uri="{BB962C8B-B14F-4D97-AF65-F5344CB8AC3E}">
        <p14:creationId xmlns:p14="http://schemas.microsoft.com/office/powerpoint/2010/main" val="3576069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Rounded Corners 23">
            <a:extLst>
              <a:ext uri="{FF2B5EF4-FFF2-40B4-BE49-F238E27FC236}">
                <a16:creationId xmlns:a16="http://schemas.microsoft.com/office/drawing/2014/main" id="{C0820403-F3A3-6D40-8FE2-A743C2E85EE8}"/>
              </a:ext>
            </a:extLst>
          </p:cNvPr>
          <p:cNvSpPr/>
          <p:nvPr/>
        </p:nvSpPr>
        <p:spPr>
          <a:xfrm>
            <a:off x="822110" y="1036278"/>
            <a:ext cx="2154356" cy="11937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a:p>
            <a:pPr algn="ctr"/>
            <a:endParaRPr lang="en-IN" dirty="0"/>
          </a:p>
          <a:p>
            <a:r>
              <a:rPr lang="en-IN" sz="1200" dirty="0">
                <a:latin typeface="Times New Roman" panose="02020603050405020304" pitchFamily="18" charset="0"/>
                <a:cs typeface="Times New Roman" panose="02020603050405020304" pitchFamily="18" charset="0"/>
              </a:rPr>
              <a:t>Write a tagline for an ice cream shop</a:t>
            </a:r>
          </a:p>
        </p:txBody>
      </p:sp>
      <p:sp>
        <p:nvSpPr>
          <p:cNvPr id="25" name="Rectangle: Rounded Corners 24">
            <a:extLst>
              <a:ext uri="{FF2B5EF4-FFF2-40B4-BE49-F238E27FC236}">
                <a16:creationId xmlns:a16="http://schemas.microsoft.com/office/drawing/2014/main" id="{590F959B-38F9-1C32-C03E-A76BBAE0CB1B}"/>
              </a:ext>
            </a:extLst>
          </p:cNvPr>
          <p:cNvSpPr/>
          <p:nvPr/>
        </p:nvSpPr>
        <p:spPr>
          <a:xfrm>
            <a:off x="922040" y="1139632"/>
            <a:ext cx="1035698" cy="325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0000"/>
                </a:solidFill>
              </a:rPr>
              <a:t>Prompt</a:t>
            </a:r>
          </a:p>
        </p:txBody>
      </p:sp>
      <p:sp>
        <p:nvSpPr>
          <p:cNvPr id="26" name="Rectangle: Rounded Corners 25">
            <a:extLst>
              <a:ext uri="{FF2B5EF4-FFF2-40B4-BE49-F238E27FC236}">
                <a16:creationId xmlns:a16="http://schemas.microsoft.com/office/drawing/2014/main" id="{828FD60E-48D3-C40A-8B4F-DDEE7A9FEBFA}"/>
              </a:ext>
            </a:extLst>
          </p:cNvPr>
          <p:cNvSpPr/>
          <p:nvPr/>
        </p:nvSpPr>
        <p:spPr>
          <a:xfrm>
            <a:off x="804732" y="2371135"/>
            <a:ext cx="2171733" cy="11937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dirty="0">
                <a:solidFill>
                  <a:srgbClr val="00B050"/>
                </a:solidFill>
              </a:rPr>
              <a:t>Response</a:t>
            </a:r>
          </a:p>
          <a:p>
            <a:endParaRPr lang="en-IN" dirty="0"/>
          </a:p>
          <a:p>
            <a:r>
              <a:rPr lang="en-IN" sz="1200" dirty="0">
                <a:latin typeface="Times New Roman" panose="02020603050405020304" pitchFamily="18" charset="0"/>
                <a:cs typeface="Times New Roman" panose="02020603050405020304" pitchFamily="18" charset="0"/>
              </a:rPr>
              <a:t>We serve up smiles with every scoop!</a:t>
            </a:r>
          </a:p>
          <a:p>
            <a:pPr algn="ctr"/>
            <a:endParaRPr lang="en-IN" dirty="0"/>
          </a:p>
        </p:txBody>
      </p:sp>
      <p:sp>
        <p:nvSpPr>
          <p:cNvPr id="33" name="Rectangle: Rounded Corners 32">
            <a:extLst>
              <a:ext uri="{FF2B5EF4-FFF2-40B4-BE49-F238E27FC236}">
                <a16:creationId xmlns:a16="http://schemas.microsoft.com/office/drawing/2014/main" id="{44DDE73C-9EB2-9C88-4275-DF26979C31F7}"/>
              </a:ext>
            </a:extLst>
          </p:cNvPr>
          <p:cNvSpPr/>
          <p:nvPr/>
        </p:nvSpPr>
        <p:spPr>
          <a:xfrm>
            <a:off x="3063513" y="1054043"/>
            <a:ext cx="1946989" cy="12211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a:p>
            <a:pPr algn="ctr"/>
            <a:endParaRPr lang="en-IN" dirty="0"/>
          </a:p>
          <a:p>
            <a:r>
              <a:rPr lang="en-IN" sz="1200" dirty="0">
                <a:latin typeface="Times New Roman" panose="02020603050405020304" pitchFamily="18" charset="0"/>
                <a:cs typeface="Times New Roman" panose="02020603050405020304" pitchFamily="18" charset="0"/>
              </a:rPr>
              <a:t>I’m having trouble getting</a:t>
            </a:r>
          </a:p>
          <a:p>
            <a:r>
              <a:rPr lang="en-IN" sz="1200" dirty="0">
                <a:latin typeface="Times New Roman" panose="02020603050405020304" pitchFamily="18" charset="0"/>
                <a:cs typeface="Times New Roman" panose="02020603050405020304" pitchFamily="18" charset="0"/>
              </a:rPr>
              <a:t>my </a:t>
            </a:r>
            <a:r>
              <a:rPr lang="en-IN" sz="1200" dirty="0" err="1">
                <a:latin typeface="Times New Roman" panose="02020603050405020304" pitchFamily="18" charset="0"/>
                <a:cs typeface="Times New Roman" panose="02020603050405020304" pitchFamily="18" charset="0"/>
              </a:rPr>
              <a:t>Ybox</a:t>
            </a:r>
            <a:r>
              <a:rPr lang="en-IN" sz="1200" dirty="0">
                <a:latin typeface="Times New Roman" panose="02020603050405020304" pitchFamily="18" charset="0"/>
                <a:cs typeface="Times New Roman" panose="02020603050405020304" pitchFamily="18" charset="0"/>
              </a:rPr>
              <a:t> to turn on</a:t>
            </a:r>
            <a:r>
              <a:rPr lang="en-IN" dirty="0"/>
              <a:t>.</a:t>
            </a:r>
          </a:p>
        </p:txBody>
      </p:sp>
      <p:sp>
        <p:nvSpPr>
          <p:cNvPr id="34" name="Rectangle: Rounded Corners 33">
            <a:extLst>
              <a:ext uri="{FF2B5EF4-FFF2-40B4-BE49-F238E27FC236}">
                <a16:creationId xmlns:a16="http://schemas.microsoft.com/office/drawing/2014/main" id="{EC1945C0-A410-862C-520B-4111F5CAC254}"/>
              </a:ext>
            </a:extLst>
          </p:cNvPr>
          <p:cNvSpPr/>
          <p:nvPr/>
        </p:nvSpPr>
        <p:spPr>
          <a:xfrm>
            <a:off x="3169636" y="1157099"/>
            <a:ext cx="1073293" cy="32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0000"/>
                </a:solidFill>
              </a:rPr>
              <a:t>Prompt</a:t>
            </a:r>
          </a:p>
        </p:txBody>
      </p:sp>
      <p:sp>
        <p:nvSpPr>
          <p:cNvPr id="35" name="Rectangle: Rounded Corners 34">
            <a:extLst>
              <a:ext uri="{FF2B5EF4-FFF2-40B4-BE49-F238E27FC236}">
                <a16:creationId xmlns:a16="http://schemas.microsoft.com/office/drawing/2014/main" id="{202C6A4A-31FA-9D96-CEAF-FF261B5EE33F}"/>
              </a:ext>
            </a:extLst>
          </p:cNvPr>
          <p:cNvSpPr/>
          <p:nvPr/>
        </p:nvSpPr>
        <p:spPr>
          <a:xfrm>
            <a:off x="3062122" y="2376594"/>
            <a:ext cx="2012304" cy="1244501"/>
          </a:xfrm>
          <a:prstGeom prst="roundRect">
            <a:avLst>
              <a:gd name="adj" fmla="val 15300"/>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dirty="0"/>
          </a:p>
          <a:p>
            <a:r>
              <a:rPr lang="en-IN" dirty="0">
                <a:solidFill>
                  <a:srgbClr val="00B050"/>
                </a:solidFill>
              </a:rPr>
              <a:t>Response</a:t>
            </a:r>
          </a:p>
          <a:p>
            <a:endParaRPr lang="en-IN" dirty="0"/>
          </a:p>
          <a:p>
            <a:r>
              <a:rPr lang="en-IN" sz="1200" dirty="0">
                <a:latin typeface="Times New Roman" panose="02020603050405020304" pitchFamily="18" charset="0"/>
                <a:cs typeface="Times New Roman" panose="02020603050405020304" pitchFamily="18" charset="0"/>
              </a:rPr>
              <a:t>There are a few things you can try to troubleshoot this issue - -</a:t>
            </a:r>
          </a:p>
          <a:p>
            <a:pPr algn="ctr"/>
            <a:endParaRPr lang="en-IN" dirty="0"/>
          </a:p>
        </p:txBody>
      </p:sp>
      <p:sp>
        <p:nvSpPr>
          <p:cNvPr id="38" name="Rectangle: Rounded Corners 37">
            <a:extLst>
              <a:ext uri="{FF2B5EF4-FFF2-40B4-BE49-F238E27FC236}">
                <a16:creationId xmlns:a16="http://schemas.microsoft.com/office/drawing/2014/main" id="{A08EAC45-A09B-D373-7943-213BF14D7F93}"/>
              </a:ext>
            </a:extLst>
          </p:cNvPr>
          <p:cNvSpPr/>
          <p:nvPr/>
        </p:nvSpPr>
        <p:spPr>
          <a:xfrm>
            <a:off x="2996727" y="3751664"/>
            <a:ext cx="2080559" cy="15786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Thanks! That worked. What games do you recommend for</a:t>
            </a:r>
          </a:p>
          <a:p>
            <a:r>
              <a:rPr lang="en-IN" sz="1200" dirty="0">
                <a:latin typeface="Times New Roman" panose="02020603050405020304" pitchFamily="18" charset="0"/>
                <a:cs typeface="Times New Roman" panose="02020603050405020304" pitchFamily="18" charset="0"/>
              </a:rPr>
              <a:t>my 14-year-old?</a:t>
            </a:r>
          </a:p>
        </p:txBody>
      </p:sp>
      <p:sp>
        <p:nvSpPr>
          <p:cNvPr id="39" name="Rectangle: Rounded Corners 38">
            <a:extLst>
              <a:ext uri="{FF2B5EF4-FFF2-40B4-BE49-F238E27FC236}">
                <a16:creationId xmlns:a16="http://schemas.microsoft.com/office/drawing/2014/main" id="{7E2DC997-0DDA-8900-CD0C-E753AB0B783D}"/>
              </a:ext>
            </a:extLst>
          </p:cNvPr>
          <p:cNvSpPr/>
          <p:nvPr/>
        </p:nvSpPr>
        <p:spPr>
          <a:xfrm>
            <a:off x="3169636" y="3768472"/>
            <a:ext cx="1091681" cy="387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0000"/>
                </a:solidFill>
              </a:rPr>
              <a:t>Prompt</a:t>
            </a:r>
          </a:p>
        </p:txBody>
      </p:sp>
      <p:sp>
        <p:nvSpPr>
          <p:cNvPr id="40" name="Rectangle: Rounded Corners 39">
            <a:extLst>
              <a:ext uri="{FF2B5EF4-FFF2-40B4-BE49-F238E27FC236}">
                <a16:creationId xmlns:a16="http://schemas.microsoft.com/office/drawing/2014/main" id="{4669E957-B3F5-823D-49F4-1EAAB5755DEE}"/>
              </a:ext>
            </a:extLst>
          </p:cNvPr>
          <p:cNvSpPr/>
          <p:nvPr/>
        </p:nvSpPr>
        <p:spPr>
          <a:xfrm>
            <a:off x="3062122" y="5477768"/>
            <a:ext cx="2008855" cy="127829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dirty="0">
                <a:solidFill>
                  <a:srgbClr val="00B050"/>
                </a:solidFill>
              </a:rPr>
              <a:t>Response</a:t>
            </a:r>
          </a:p>
          <a:p>
            <a:endParaRPr lang="en-IN" dirty="0"/>
          </a:p>
          <a:p>
            <a:r>
              <a:rPr lang="en-IN" sz="1200" dirty="0">
                <a:latin typeface="Times New Roman" panose="02020603050405020304" pitchFamily="18" charset="0"/>
                <a:cs typeface="Times New Roman" panose="02020603050405020304" pitchFamily="18" charset="0"/>
              </a:rPr>
              <a:t>Here are a few games that you might consider: -</a:t>
            </a:r>
          </a:p>
          <a:p>
            <a:pPr algn="ctr"/>
            <a:endParaRPr lang="en-IN" dirty="0"/>
          </a:p>
        </p:txBody>
      </p:sp>
      <p:sp>
        <p:nvSpPr>
          <p:cNvPr id="41" name="Rectangle: Rounded Corners 40">
            <a:extLst>
              <a:ext uri="{FF2B5EF4-FFF2-40B4-BE49-F238E27FC236}">
                <a16:creationId xmlns:a16="http://schemas.microsoft.com/office/drawing/2014/main" id="{83ACD9A9-1E8C-03D6-428A-8C0797451428}"/>
              </a:ext>
            </a:extLst>
          </p:cNvPr>
          <p:cNvSpPr/>
          <p:nvPr/>
        </p:nvSpPr>
        <p:spPr>
          <a:xfrm>
            <a:off x="5181599" y="1063952"/>
            <a:ext cx="3153747" cy="21995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Table customers, columns=[CustomerId,FirstNAme,LasrName,Company,Address,City,State,Country,PostalCode]</a:t>
            </a:r>
            <a:endParaRPr lang="en-IN" dirty="0"/>
          </a:p>
          <a:p>
            <a:endParaRPr lang="en-IN" dirty="0"/>
          </a:p>
          <a:p>
            <a:r>
              <a:rPr lang="en-IN" sz="1200" dirty="0">
                <a:latin typeface="Times New Roman" panose="02020603050405020304" pitchFamily="18" charset="0"/>
                <a:cs typeface="Times New Roman" panose="02020603050405020304" pitchFamily="18" charset="0"/>
              </a:rPr>
              <a:t>Create a SQL query for all customers in Texas names jane query=</a:t>
            </a:r>
          </a:p>
          <a:p>
            <a:endParaRPr lang="en-IN" dirty="0"/>
          </a:p>
          <a:p>
            <a:endParaRPr lang="en-IN" dirty="0"/>
          </a:p>
        </p:txBody>
      </p:sp>
      <p:sp>
        <p:nvSpPr>
          <p:cNvPr id="42" name="Rectangle: Rounded Corners 41">
            <a:extLst>
              <a:ext uri="{FF2B5EF4-FFF2-40B4-BE49-F238E27FC236}">
                <a16:creationId xmlns:a16="http://schemas.microsoft.com/office/drawing/2014/main" id="{E579B62B-7C48-4B39-1946-2454E6A2ED44}"/>
              </a:ext>
            </a:extLst>
          </p:cNvPr>
          <p:cNvSpPr/>
          <p:nvPr/>
        </p:nvSpPr>
        <p:spPr>
          <a:xfrm>
            <a:off x="5278549" y="1194026"/>
            <a:ext cx="998108" cy="336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0000"/>
                </a:solidFill>
              </a:rPr>
              <a:t>Prompt</a:t>
            </a:r>
          </a:p>
        </p:txBody>
      </p:sp>
      <p:sp>
        <p:nvSpPr>
          <p:cNvPr id="43" name="Rectangle: Rounded Corners 42">
            <a:extLst>
              <a:ext uri="{FF2B5EF4-FFF2-40B4-BE49-F238E27FC236}">
                <a16:creationId xmlns:a16="http://schemas.microsoft.com/office/drawing/2014/main" id="{ED726039-6E59-D2C6-9934-1972C4F20A03}"/>
              </a:ext>
            </a:extLst>
          </p:cNvPr>
          <p:cNvSpPr/>
          <p:nvPr/>
        </p:nvSpPr>
        <p:spPr>
          <a:xfrm>
            <a:off x="5198706" y="3476662"/>
            <a:ext cx="3136640" cy="13795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dirty="0"/>
          </a:p>
          <a:p>
            <a:r>
              <a:rPr lang="en-IN" dirty="0">
                <a:solidFill>
                  <a:srgbClr val="00B050"/>
                </a:solidFill>
              </a:rPr>
              <a:t>Response</a:t>
            </a:r>
          </a:p>
          <a:p>
            <a:endParaRPr lang="en-IN" dirty="0"/>
          </a:p>
          <a:p>
            <a:r>
              <a:rPr lang="en-IN" sz="1200" dirty="0">
                <a:latin typeface="Times New Roman" panose="02020603050405020304" pitchFamily="18" charset="0"/>
                <a:cs typeface="Times New Roman" panose="02020603050405020304" pitchFamily="18" charset="0"/>
              </a:rPr>
              <a:t>SELECT * FROM Customers WHERE State=‘TX’ AND FirstName=‘Jane</a:t>
            </a:r>
            <a:r>
              <a:rPr lang="en-IN" dirty="0">
                <a:latin typeface="Times New Roman" panose="02020603050405020304" pitchFamily="18" charset="0"/>
                <a:cs typeface="Times New Roman" panose="02020603050405020304" pitchFamily="18" charset="0"/>
              </a:rPr>
              <a:t>’</a:t>
            </a:r>
          </a:p>
        </p:txBody>
      </p:sp>
      <p:sp>
        <p:nvSpPr>
          <p:cNvPr id="44" name="Rectangle: Rounded Corners 43">
            <a:extLst>
              <a:ext uri="{FF2B5EF4-FFF2-40B4-BE49-F238E27FC236}">
                <a16:creationId xmlns:a16="http://schemas.microsoft.com/office/drawing/2014/main" id="{241949F7-2990-2DF3-9C0B-97E07A0A8E5A}"/>
              </a:ext>
            </a:extLst>
          </p:cNvPr>
          <p:cNvSpPr/>
          <p:nvPr/>
        </p:nvSpPr>
        <p:spPr>
          <a:xfrm>
            <a:off x="8467529" y="1063952"/>
            <a:ext cx="2919739" cy="185710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sz="1200" dirty="0"/>
              <a:t>A ball of fire with vibrant colours to show the speed of innovation at our media and entertainment company</a:t>
            </a:r>
          </a:p>
        </p:txBody>
      </p:sp>
      <p:sp>
        <p:nvSpPr>
          <p:cNvPr id="45" name="Rectangle: Rounded Corners 44">
            <a:extLst>
              <a:ext uri="{FF2B5EF4-FFF2-40B4-BE49-F238E27FC236}">
                <a16:creationId xmlns:a16="http://schemas.microsoft.com/office/drawing/2014/main" id="{E6A3C529-686E-9D13-E8F0-BB2B17F6966D}"/>
              </a:ext>
            </a:extLst>
          </p:cNvPr>
          <p:cNvSpPr/>
          <p:nvPr/>
        </p:nvSpPr>
        <p:spPr>
          <a:xfrm>
            <a:off x="8616818" y="1195138"/>
            <a:ext cx="1042184" cy="335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0000"/>
                </a:solidFill>
              </a:rPr>
              <a:t>Prompt</a:t>
            </a:r>
          </a:p>
        </p:txBody>
      </p:sp>
      <p:sp>
        <p:nvSpPr>
          <p:cNvPr id="48" name="Rectangle: Rounded Corners 47">
            <a:extLst>
              <a:ext uri="{FF2B5EF4-FFF2-40B4-BE49-F238E27FC236}">
                <a16:creationId xmlns:a16="http://schemas.microsoft.com/office/drawing/2014/main" id="{C052C313-B220-FA50-D11B-99AFF267962A}"/>
              </a:ext>
            </a:extLst>
          </p:cNvPr>
          <p:cNvSpPr/>
          <p:nvPr/>
        </p:nvSpPr>
        <p:spPr>
          <a:xfrm>
            <a:off x="8467529" y="3157110"/>
            <a:ext cx="2919739" cy="29357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dirty="0">
                <a:solidFill>
                  <a:srgbClr val="00B050"/>
                </a:solidFill>
              </a:rPr>
              <a:t>Response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100" name="Picture 4" descr="Soccer Ball On Fire Wallpapers - Wallpaper Cave">
            <a:extLst>
              <a:ext uri="{FF2B5EF4-FFF2-40B4-BE49-F238E27FC236}">
                <a16:creationId xmlns:a16="http://schemas.microsoft.com/office/drawing/2014/main" id="{22335F3A-9596-F15C-093A-AE58A9969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966" y="3751664"/>
            <a:ext cx="2048072" cy="1877356"/>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3F5AB483-A123-023D-2456-330258E07EE8}"/>
              </a:ext>
            </a:extLst>
          </p:cNvPr>
          <p:cNvSpPr/>
          <p:nvPr/>
        </p:nvSpPr>
        <p:spPr>
          <a:xfrm>
            <a:off x="3590658" y="18118"/>
            <a:ext cx="4373889"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dirty="0"/>
              <a:t>Generative AI</a:t>
            </a:r>
          </a:p>
        </p:txBody>
      </p:sp>
    </p:spTree>
    <p:extLst>
      <p:ext uri="{BB962C8B-B14F-4D97-AF65-F5344CB8AC3E}">
        <p14:creationId xmlns:p14="http://schemas.microsoft.com/office/powerpoint/2010/main" val="4019660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aceApp Challenge: Twitterati loving 'aged' looks of Virat Kohli, MS Dhoni,  Rohit Sharma and others">
            <a:extLst>
              <a:ext uri="{FF2B5EF4-FFF2-40B4-BE49-F238E27FC236}">
                <a16:creationId xmlns:a16="http://schemas.microsoft.com/office/drawing/2014/main" id="{3B50F902-A53C-CFB1-BC2E-75E48928EA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816" y="1050816"/>
            <a:ext cx="2945419" cy="22062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ll you need to know about deepfakes and why they are dangerous - Articles">
            <a:extLst>
              <a:ext uri="{FF2B5EF4-FFF2-40B4-BE49-F238E27FC236}">
                <a16:creationId xmlns:a16="http://schemas.microsoft.com/office/drawing/2014/main" id="{B8F66CAA-E29D-0311-7295-517391990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765" y="3429000"/>
            <a:ext cx="3049436" cy="22062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eepfake AI images of the Mona Lisa. ">
            <a:extLst>
              <a:ext uri="{FF2B5EF4-FFF2-40B4-BE49-F238E27FC236}">
                <a16:creationId xmlns:a16="http://schemas.microsoft.com/office/drawing/2014/main" id="{4EC4E5F7-5A87-3FAD-0481-5F4648AB3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561" y="1643529"/>
            <a:ext cx="5414878" cy="304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1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FFD1C81-34C3-AA5D-FAF0-4D43E84ACBF6}"/>
              </a:ext>
            </a:extLst>
          </p:cNvPr>
          <p:cNvSpPr>
            <a:spLocks noGrp="1"/>
          </p:cNvSpPr>
          <p:nvPr>
            <p:ph type="title"/>
          </p:nvPr>
        </p:nvSpPr>
        <p:spPr>
          <a:xfrm>
            <a:off x="4974337" y="1265314"/>
            <a:ext cx="5487186" cy="3249131"/>
          </a:xfrm>
        </p:spPr>
        <p:txBody>
          <a:bodyPr vert="horz" lIns="91440" tIns="45720" rIns="91440" bIns="45720" rtlCol="0" anchor="b">
            <a:normAutofit/>
          </a:bodyPr>
          <a:lstStyle/>
          <a:p>
            <a:r>
              <a:rPr lang="en-US" sz="5400" kern="1200" dirty="0">
                <a:solidFill>
                  <a:schemeClr val="accent1"/>
                </a:solidFill>
                <a:latin typeface="+mj-lt"/>
                <a:ea typeface="+mj-ea"/>
                <a:cs typeface="+mj-cs"/>
              </a:rPr>
              <a:t>What you Can achieve at end of the Course</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Head with Gears">
            <a:extLst>
              <a:ext uri="{FF2B5EF4-FFF2-40B4-BE49-F238E27FC236}">
                <a16:creationId xmlns:a16="http://schemas.microsoft.com/office/drawing/2014/main" id="{926E77C9-6564-0B06-34E3-E696564003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3658011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156F-32AB-47B1-970A-B6FF066BBE56}"/>
              </a:ext>
            </a:extLst>
          </p:cNvPr>
          <p:cNvSpPr>
            <a:spLocks noGrp="1"/>
          </p:cNvSpPr>
          <p:nvPr>
            <p:ph type="title"/>
          </p:nvPr>
        </p:nvSpPr>
        <p:spPr>
          <a:xfrm>
            <a:off x="1574334" y="428625"/>
            <a:ext cx="3737268" cy="1320800"/>
          </a:xfrm>
        </p:spPr>
        <p:txBody>
          <a:bodyPr>
            <a:normAutofit/>
          </a:bodyPr>
          <a:lstStyle/>
          <a:p>
            <a:r>
              <a:rPr lang="en-US" dirty="0">
                <a:solidFill>
                  <a:schemeClr val="tx1"/>
                </a:solidFill>
              </a:rPr>
              <a:t>Agenda</a:t>
            </a:r>
          </a:p>
        </p:txBody>
      </p:sp>
      <p:sp>
        <p:nvSpPr>
          <p:cNvPr id="21" name="Isosceles Triangle 1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AE6A9FF0-D8E6-46CF-A8B9-47593D1B6675}"/>
              </a:ext>
            </a:extLst>
          </p:cNvPr>
          <p:cNvSpPr>
            <a:spLocks noGrp="1"/>
          </p:cNvSpPr>
          <p:nvPr>
            <p:ph type="sldNum" sz="quarter" idx="12"/>
          </p:nvPr>
        </p:nvSpPr>
        <p:spPr>
          <a:xfrm>
            <a:off x="8841996" y="6041362"/>
            <a:ext cx="432006" cy="365125"/>
          </a:xfrm>
        </p:spPr>
        <p:txBody>
          <a:bodyPr>
            <a:normAutofit/>
          </a:bodyPr>
          <a:lstStyle/>
          <a:p>
            <a:pPr>
              <a:spcAft>
                <a:spcPts val="600"/>
              </a:spcAft>
            </a:pPr>
            <a:fld id="{FB2642F2-9A74-4A42-AF53-1A16B11C0F5B}" type="slidenum">
              <a:rPr lang="en-IN"/>
              <a:pPr>
                <a:spcAft>
                  <a:spcPts val="600"/>
                </a:spcAft>
              </a:pPr>
              <a:t>3</a:t>
            </a:fld>
            <a:endParaRPr lang="en-IN"/>
          </a:p>
        </p:txBody>
      </p:sp>
      <p:graphicFrame>
        <p:nvGraphicFramePr>
          <p:cNvPr id="6" name="Content Placeholder 2">
            <a:extLst>
              <a:ext uri="{FF2B5EF4-FFF2-40B4-BE49-F238E27FC236}">
                <a16:creationId xmlns:a16="http://schemas.microsoft.com/office/drawing/2014/main" id="{377DB516-DF0A-4636-8FF7-1F299C800DE8}"/>
              </a:ext>
            </a:extLst>
          </p:cNvPr>
          <p:cNvGraphicFramePr>
            <a:graphicFrameLocks noGrp="1"/>
          </p:cNvGraphicFramePr>
          <p:nvPr>
            <p:ph idx="1"/>
            <p:extLst>
              <p:ext uri="{D42A27DB-BD31-4B8C-83A1-F6EECF244321}">
                <p14:modId xmlns:p14="http://schemas.microsoft.com/office/powerpoint/2010/main" val="596700366"/>
              </p:ext>
            </p:extLst>
          </p:nvPr>
        </p:nvGraphicFramePr>
        <p:xfrm>
          <a:off x="1574334" y="1461933"/>
          <a:ext cx="7578553" cy="4422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3869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AB7555E8-1C7A-E915-EA8C-7303AF167E57}"/>
              </a:ext>
            </a:extLst>
          </p:cNvPr>
          <p:cNvSpPr txBox="1"/>
          <p:nvPr/>
        </p:nvSpPr>
        <p:spPr>
          <a:xfrm>
            <a:off x="1111539" y="773049"/>
            <a:ext cx="8725961" cy="6186309"/>
          </a:xfrm>
          <a:prstGeom prst="rect">
            <a:avLst/>
          </a:prstGeom>
          <a:noFill/>
        </p:spPr>
        <p:txBody>
          <a:bodyPr wrap="square" rtlCol="0">
            <a:spAutoFit/>
          </a:bodyPr>
          <a:lstStyle/>
          <a:p>
            <a:pPr marL="285750" indent="-285750">
              <a:buFont typeface="Arial" panose="020B0604020202020204" pitchFamily="34" charset="0"/>
              <a:buChar char="•"/>
            </a:pPr>
            <a:r>
              <a:rPr lang="en-IN" dirty="0"/>
              <a:t>Data analysis                                          Python                 </a:t>
            </a:r>
            <a:r>
              <a:rPr lang="en-IN" dirty="0">
                <a:highlight>
                  <a:srgbClr val="FFFF00"/>
                </a:highlight>
              </a:rPr>
              <a:t> Deployment                                                     </a:t>
            </a:r>
          </a:p>
          <a:p>
            <a:endParaRPr lang="en-IN" dirty="0"/>
          </a:p>
          <a:p>
            <a:pPr marL="285750" indent="-285750">
              <a:buFont typeface="Arial" panose="020B0604020202020204" pitchFamily="34" charset="0"/>
              <a:buChar char="•"/>
            </a:pPr>
            <a:r>
              <a:rPr lang="en-IN" dirty="0"/>
              <a:t>Machine learning applications                 SQL                       </a:t>
            </a:r>
            <a:r>
              <a:rPr lang="en-IN" dirty="0" err="1">
                <a:highlight>
                  <a:srgbClr val="FFFF00"/>
                </a:highlight>
              </a:rPr>
              <a:t>Mlflow</a:t>
            </a:r>
            <a:endParaRPr lang="en-IN" dirty="0">
              <a:highlight>
                <a:srgbClr val="FFFF00"/>
              </a:highlight>
            </a:endParaRP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Deep Learning applications                     Power BI              </a:t>
            </a:r>
            <a:r>
              <a:rPr lang="en-IN" dirty="0">
                <a:highlight>
                  <a:srgbClr val="FFFF00"/>
                </a:highlight>
              </a:rPr>
              <a:t>Azure AI services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NLP Applications                                     </a:t>
            </a:r>
            <a:r>
              <a:rPr lang="en-IN" dirty="0">
                <a:highlight>
                  <a:srgbClr val="FFFF00"/>
                </a:highlight>
              </a:rPr>
              <a:t>Flask                   BERT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Generative AI applications                      </a:t>
            </a:r>
            <a:r>
              <a:rPr lang="en-IN" dirty="0">
                <a:highlight>
                  <a:srgbClr val="FFFF00"/>
                </a:highlight>
              </a:rPr>
              <a:t>POSTMAN</a:t>
            </a:r>
            <a:r>
              <a:rPr lang="en-IN" dirty="0"/>
              <a:t>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Visualizations                                         </a:t>
            </a:r>
            <a:r>
              <a:rPr lang="en-IN" dirty="0" err="1">
                <a:highlight>
                  <a:srgbClr val="FFFF00"/>
                </a:highlight>
              </a:rPr>
              <a:t>PySpark</a:t>
            </a:r>
            <a:endParaRPr lang="en-IN" dirty="0">
              <a:highlight>
                <a:srgbClr val="FFFF00"/>
              </a:highlight>
            </a:endParaRP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ighlight>
                  <a:srgbClr val="FFFF00"/>
                </a:highlight>
              </a:rPr>
              <a:t>Cloud applications(</a:t>
            </a:r>
            <a:r>
              <a:rPr lang="en-IN" dirty="0" err="1">
                <a:highlight>
                  <a:srgbClr val="FFFF00"/>
                </a:highlight>
              </a:rPr>
              <a:t>AzureML</a:t>
            </a:r>
            <a:r>
              <a:rPr lang="en-IN" dirty="0">
                <a:highlight>
                  <a:srgbClr val="FFFF00"/>
                </a:highlight>
              </a:rPr>
              <a:t>)                  </a:t>
            </a:r>
            <a:r>
              <a:rPr lang="en-IN" dirty="0" err="1">
                <a:highlight>
                  <a:srgbClr val="FFFF00"/>
                </a:highlight>
              </a:rPr>
              <a:t>Streamlit</a:t>
            </a:r>
            <a:r>
              <a:rPr lang="en-IN" dirty="0">
                <a:highlight>
                  <a:srgbClr val="FFFF00"/>
                </a:highlight>
              </a:rPr>
              <a:t> apps</a:t>
            </a:r>
          </a:p>
          <a:p>
            <a:endParaRPr lang="en-IN" dirty="0"/>
          </a:p>
          <a:p>
            <a:pPr marL="285750" indent="-285750">
              <a:buFont typeface="Arial" panose="020B0604020202020204" pitchFamily="34" charset="0"/>
              <a:buChar char="•"/>
            </a:pPr>
            <a:r>
              <a:rPr lang="en-IN" dirty="0"/>
              <a:t> Statistics                                              </a:t>
            </a:r>
            <a:r>
              <a:rPr lang="en-IN" dirty="0" err="1">
                <a:highlight>
                  <a:srgbClr val="FFFF00"/>
                </a:highlight>
              </a:rPr>
              <a:t>DataBricks</a:t>
            </a:r>
            <a:endParaRPr lang="en-IN" dirty="0">
              <a:highlight>
                <a:srgbClr val="FFFF00"/>
              </a:highlight>
            </a:endParaRPr>
          </a:p>
          <a:p>
            <a:endParaRPr lang="en-IN" dirty="0"/>
          </a:p>
          <a:p>
            <a:pPr marL="285750" indent="-285750">
              <a:buFont typeface="Arial" panose="020B0604020202020204" pitchFamily="34" charset="0"/>
              <a:buChar char="•"/>
            </a:pPr>
            <a:r>
              <a:rPr lang="en-IN" dirty="0"/>
              <a:t> Maths                                                   </a:t>
            </a:r>
            <a:r>
              <a:rPr lang="en-IN" dirty="0">
                <a:highlight>
                  <a:srgbClr val="FFFF00"/>
                </a:highlight>
              </a:rPr>
              <a:t>Docker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Time series applications                        </a:t>
            </a:r>
            <a:r>
              <a:rPr lang="en-IN" dirty="0" err="1">
                <a:highlight>
                  <a:srgbClr val="FFFF00"/>
                </a:highlight>
              </a:rPr>
              <a:t>Github</a:t>
            </a:r>
            <a:endParaRPr lang="en-IN" dirty="0">
              <a:highlight>
                <a:srgbClr val="FFFF00"/>
              </a:highlight>
            </a:endParaRPr>
          </a:p>
          <a:p>
            <a:endParaRPr lang="en-IN" dirty="0"/>
          </a:p>
          <a:p>
            <a:pPr marL="285750" indent="-285750">
              <a:buFont typeface="Arial" panose="020B0604020202020204" pitchFamily="34" charset="0"/>
              <a:buChar char="•"/>
            </a:pPr>
            <a:r>
              <a:rPr lang="en-IN" dirty="0"/>
              <a:t>LLM                                                      </a:t>
            </a:r>
            <a:r>
              <a:rPr lang="en-IN" dirty="0" err="1">
                <a:highlight>
                  <a:srgbClr val="FFFF00"/>
                </a:highlight>
              </a:rPr>
              <a:t>LangChain</a:t>
            </a:r>
            <a:endParaRPr lang="en-IN" dirty="0">
              <a:highlight>
                <a:srgbClr val="FFFF00"/>
              </a:highlight>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11818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AB7555E8-1C7A-E915-EA8C-7303AF167E57}"/>
              </a:ext>
            </a:extLst>
          </p:cNvPr>
          <p:cNvSpPr txBox="1"/>
          <p:nvPr/>
        </p:nvSpPr>
        <p:spPr>
          <a:xfrm>
            <a:off x="1337187" y="801329"/>
            <a:ext cx="4965290" cy="5909310"/>
          </a:xfrm>
          <a:prstGeom prst="rect">
            <a:avLst/>
          </a:prstGeom>
          <a:noFill/>
        </p:spPr>
        <p:txBody>
          <a:bodyPr wrap="square" rtlCol="0">
            <a:spAutoFit/>
          </a:bodyPr>
          <a:lstStyle/>
          <a:p>
            <a:pPr marL="285750" indent="-285750">
              <a:buFont typeface="Arial" panose="020B0604020202020204" pitchFamily="34" charset="0"/>
              <a:buChar char="•"/>
            </a:pPr>
            <a:r>
              <a:rPr lang="en-IN" dirty="0"/>
              <a:t>Quality Training </a:t>
            </a:r>
          </a:p>
          <a:p>
            <a:endParaRPr lang="en-IN" dirty="0"/>
          </a:p>
          <a:p>
            <a:pPr marL="285750" indent="-285750">
              <a:buFont typeface="Arial" panose="020B0604020202020204" pitchFamily="34" charset="0"/>
              <a:buChar char="•"/>
            </a:pPr>
            <a:r>
              <a:rPr lang="en-IN" dirty="0"/>
              <a:t>Certifications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Internships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Placement support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Daily Assignments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Presentation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Blogs and content writing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Doubts clarification</a:t>
            </a:r>
          </a:p>
          <a:p>
            <a:endParaRPr lang="en-IN" dirty="0"/>
          </a:p>
          <a:p>
            <a:pPr marL="285750" indent="-285750">
              <a:buFont typeface="Arial" panose="020B0604020202020204" pitchFamily="34" charset="0"/>
              <a:buChar char="•"/>
            </a:pPr>
            <a:r>
              <a:rPr lang="en-IN" dirty="0"/>
              <a:t>Special trainings on request</a:t>
            </a:r>
          </a:p>
          <a:p>
            <a:endParaRPr lang="en-IN" dirty="0"/>
          </a:p>
          <a:p>
            <a:pPr marL="285750" indent="-285750">
              <a:buFont typeface="Arial" panose="020B0604020202020204" pitchFamily="34" charset="0"/>
              <a:buChar char="•"/>
            </a:pPr>
            <a:r>
              <a:rPr lang="en-IN" dirty="0"/>
              <a:t>24*7 Availability</a:t>
            </a:r>
          </a:p>
          <a:p>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6806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AB7555E8-1C7A-E915-EA8C-7303AF167E57}"/>
              </a:ext>
            </a:extLst>
          </p:cNvPr>
          <p:cNvSpPr txBox="1"/>
          <p:nvPr/>
        </p:nvSpPr>
        <p:spPr>
          <a:xfrm>
            <a:off x="1337187" y="801329"/>
            <a:ext cx="4965290" cy="5632311"/>
          </a:xfrm>
          <a:prstGeom prst="rect">
            <a:avLst/>
          </a:prstGeom>
          <a:noFill/>
        </p:spPr>
        <p:txBody>
          <a:bodyPr wrap="square" rtlCol="0">
            <a:spAutoFit/>
          </a:bodyPr>
          <a:lstStyle/>
          <a:p>
            <a:pPr marL="285750" indent="-285750">
              <a:buFont typeface="Arial" panose="020B0604020202020204" pitchFamily="34" charset="0"/>
              <a:buChar char="•"/>
            </a:pPr>
            <a:r>
              <a:rPr lang="en-IN" dirty="0"/>
              <a:t>Naresh IT certification  </a:t>
            </a:r>
          </a:p>
          <a:p>
            <a:endParaRPr lang="en-IN" dirty="0"/>
          </a:p>
          <a:p>
            <a:pPr marL="285750" indent="-285750">
              <a:buFont typeface="Arial" panose="020B0604020202020204" pitchFamily="34" charset="0"/>
              <a:buChar char="•"/>
            </a:pPr>
            <a:r>
              <a:rPr lang="en-IN" dirty="0"/>
              <a:t>NAASCOM certification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Classroom recordings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Live Virtual Lab mentorship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Offline Lab 8am to 8pm</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Placement assistance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Google class room Access life time</a:t>
            </a:r>
          </a:p>
          <a:p>
            <a:endParaRPr lang="en-IN" dirty="0"/>
          </a:p>
          <a:p>
            <a:pPr marL="285750" indent="-285750">
              <a:buFont typeface="Arial" panose="020B0604020202020204" pitchFamily="34" charset="0"/>
              <a:buChar char="•"/>
            </a:pPr>
            <a:r>
              <a:rPr lang="en-IN" dirty="0"/>
              <a:t>Weekly exams</a:t>
            </a:r>
          </a:p>
          <a:p>
            <a:endParaRPr lang="en-IN" dirty="0"/>
          </a:p>
          <a:p>
            <a:pPr marL="285750" indent="-285750">
              <a:buFont typeface="Arial" panose="020B0604020202020204" pitchFamily="34" charset="0"/>
              <a:buChar char="•"/>
            </a:pPr>
            <a:r>
              <a:rPr lang="en-IN" dirty="0"/>
              <a:t>Screening Test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Materials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6808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TextBox 20">
            <a:extLst>
              <a:ext uri="{FF2B5EF4-FFF2-40B4-BE49-F238E27FC236}">
                <a16:creationId xmlns:a16="http://schemas.microsoft.com/office/drawing/2014/main" id="{48038D13-87A6-56B7-9A04-B61E960ACCF6}"/>
              </a:ext>
            </a:extLst>
          </p:cNvPr>
          <p:cNvSpPr txBox="1"/>
          <p:nvPr/>
        </p:nvSpPr>
        <p:spPr>
          <a:xfrm>
            <a:off x="2526891" y="1627239"/>
            <a:ext cx="6499092" cy="4001095"/>
          </a:xfrm>
          <a:prstGeom prst="rect">
            <a:avLst/>
          </a:prstGeom>
          <a:noFill/>
          <a:effectLst/>
        </p:spPr>
        <p:txBody>
          <a:bodyPr wrap="square" rtlCol="0">
            <a:spAutoFit/>
          </a:bodyPr>
          <a:lstStyle/>
          <a:p>
            <a:r>
              <a:rPr lang="en-IN" sz="3200" i="1" dirty="0"/>
              <a:t>Thank You</a:t>
            </a:r>
          </a:p>
          <a:p>
            <a:endParaRPr lang="en-IN" sz="3200" dirty="0"/>
          </a:p>
          <a:p>
            <a:r>
              <a:rPr lang="en-IN" sz="3200" dirty="0"/>
              <a:t>OMKAR N</a:t>
            </a:r>
          </a:p>
          <a:p>
            <a:r>
              <a:rPr lang="en-IN" sz="3200" dirty="0"/>
              <a:t>Lead Data scientist</a:t>
            </a:r>
          </a:p>
          <a:p>
            <a:endParaRPr lang="en-IN" dirty="0"/>
          </a:p>
          <a:p>
            <a:endParaRPr lang="en-IN" dirty="0"/>
          </a:p>
          <a:p>
            <a:r>
              <a:rPr lang="en-IN" dirty="0">
                <a:solidFill>
                  <a:schemeClr val="accent1">
                    <a:lumMod val="50000"/>
                  </a:schemeClr>
                </a:solidFill>
                <a:hlinkClick r:id="rId2">
                  <a:extLst>
                    <a:ext uri="{A12FA001-AC4F-418D-AE19-62706E023703}">
                      <ahyp:hlinkClr xmlns:ahyp="http://schemas.microsoft.com/office/drawing/2018/hyperlinkcolor" val="tx"/>
                    </a:ext>
                  </a:extLst>
                </a:hlinkClick>
              </a:rPr>
              <a:t>https://www.linkedin.com/in/nallagoni-omkar-783271188/</a:t>
            </a:r>
            <a:endParaRPr lang="en-IN" dirty="0">
              <a:solidFill>
                <a:schemeClr val="accent1">
                  <a:lumMod val="50000"/>
                </a:schemeClr>
              </a:solidFill>
            </a:endParaRPr>
          </a:p>
          <a:p>
            <a:endParaRPr lang="en-IN" dirty="0">
              <a:solidFill>
                <a:schemeClr val="accent1">
                  <a:lumMod val="50000"/>
                </a:schemeClr>
              </a:solidFill>
            </a:endParaRPr>
          </a:p>
          <a:p>
            <a:r>
              <a:rPr lang="en-IN" dirty="0">
                <a:solidFill>
                  <a:schemeClr val="accent1">
                    <a:lumMod val="50000"/>
                  </a:schemeClr>
                </a:solidFill>
                <a:hlinkClick r:id="rId3">
                  <a:extLst>
                    <a:ext uri="{A12FA001-AC4F-418D-AE19-62706E023703}">
                      <ahyp:hlinkClr xmlns:ahyp="http://schemas.microsoft.com/office/drawing/2018/hyperlinkcolor" val="tx"/>
                    </a:ext>
                  </a:extLst>
                </a:hlinkClick>
              </a:rPr>
              <a:t>https://medium.com/@omkar.nallagoni</a:t>
            </a:r>
            <a:endParaRPr lang="en-IN" dirty="0">
              <a:solidFill>
                <a:schemeClr val="accent1">
                  <a:lumMod val="50000"/>
                </a:schemeClr>
              </a:solidFill>
            </a:endParaRPr>
          </a:p>
          <a:p>
            <a:endParaRPr lang="en-IN" b="1" dirty="0"/>
          </a:p>
          <a:p>
            <a:r>
              <a:rPr lang="en-IN" b="1" dirty="0">
                <a:solidFill>
                  <a:schemeClr val="accent1">
                    <a:lumMod val="50000"/>
                  </a:schemeClr>
                </a:solidFill>
              </a:rPr>
              <a:t>omkar.nallagoni@gmail.com</a:t>
            </a:r>
          </a:p>
        </p:txBody>
      </p:sp>
    </p:spTree>
    <p:extLst>
      <p:ext uri="{BB962C8B-B14F-4D97-AF65-F5344CB8AC3E}">
        <p14:creationId xmlns:p14="http://schemas.microsoft.com/office/powerpoint/2010/main" val="493868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2156F-32AB-47B1-970A-B6FF066BBE56}"/>
              </a:ext>
            </a:extLst>
          </p:cNvPr>
          <p:cNvSpPr>
            <a:spLocks noGrp="1"/>
          </p:cNvSpPr>
          <p:nvPr>
            <p:ph type="title"/>
          </p:nvPr>
        </p:nvSpPr>
        <p:spPr>
          <a:xfrm>
            <a:off x="842597" y="228932"/>
            <a:ext cx="10197494" cy="587043"/>
          </a:xfrm>
        </p:spPr>
        <p:txBody>
          <a:bodyPr>
            <a:normAutofit fontScale="90000"/>
          </a:bodyPr>
          <a:lstStyle/>
          <a:p>
            <a:r>
              <a:rPr lang="en-US" b="1" dirty="0">
                <a:solidFill>
                  <a:schemeClr val="tx1"/>
                </a:solidFill>
              </a:rPr>
              <a:t>Will Show you two pictures now</a:t>
            </a:r>
            <a:br>
              <a:rPr lang="en-US" b="1" dirty="0">
                <a:solidFill>
                  <a:schemeClr val="tx1"/>
                </a:solidFill>
              </a:rPr>
            </a:br>
            <a:br>
              <a:rPr lang="en-US" b="1" dirty="0">
                <a:solidFill>
                  <a:schemeClr val="tx1"/>
                </a:solidFill>
              </a:rPr>
            </a:br>
            <a:endParaRPr lang="en-US" b="1" dirty="0">
              <a:solidFill>
                <a:schemeClr val="tx1"/>
              </a:solidFill>
            </a:endParaRP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AE6A9FF0-D8E6-46CF-A8B9-47593D1B6675}"/>
              </a:ext>
            </a:extLst>
          </p:cNvPr>
          <p:cNvSpPr>
            <a:spLocks noGrp="1"/>
          </p:cNvSpPr>
          <p:nvPr>
            <p:ph type="sldNum" sz="quarter" idx="12"/>
          </p:nvPr>
        </p:nvSpPr>
        <p:spPr>
          <a:xfrm>
            <a:off x="9894532" y="6182876"/>
            <a:ext cx="683339" cy="365125"/>
          </a:xfrm>
        </p:spPr>
        <p:txBody>
          <a:bodyPr>
            <a:normAutofit/>
          </a:bodyPr>
          <a:lstStyle/>
          <a:p>
            <a:pPr>
              <a:spcAft>
                <a:spcPts val="600"/>
              </a:spcAft>
            </a:pPr>
            <a:fld id="{FB2642F2-9A74-4A42-AF53-1A16B11C0F5B}" type="slidenum">
              <a:rPr lang="en-IN"/>
              <a:pPr>
                <a:spcAft>
                  <a:spcPts val="600"/>
                </a:spcAft>
              </a:pPr>
              <a:t>4</a:t>
            </a:fld>
            <a:endParaRPr lang="en-IN"/>
          </a:p>
        </p:txBody>
      </p:sp>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No alternative text description for this image">
            <a:extLst>
              <a:ext uri="{FF2B5EF4-FFF2-40B4-BE49-F238E27FC236}">
                <a16:creationId xmlns:a16="http://schemas.microsoft.com/office/drawing/2014/main" id="{A6FD43C1-87AF-9326-493C-45CA8666F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713" y="2063398"/>
            <a:ext cx="5715000" cy="32099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6032EF-31F0-4A0D-200F-631153712A57}"/>
              </a:ext>
            </a:extLst>
          </p:cNvPr>
          <p:cNvSpPr txBox="1"/>
          <p:nvPr/>
        </p:nvSpPr>
        <p:spPr>
          <a:xfrm>
            <a:off x="1642188" y="5620435"/>
            <a:ext cx="5812971" cy="369332"/>
          </a:xfrm>
          <a:prstGeom prst="rect">
            <a:avLst/>
          </a:prstGeom>
          <a:noFill/>
        </p:spPr>
        <p:txBody>
          <a:bodyPr wrap="square" rtlCol="0">
            <a:spAutoFit/>
          </a:bodyPr>
          <a:lstStyle/>
          <a:p>
            <a:r>
              <a:rPr lang="en-IN" dirty="0">
                <a:solidFill>
                  <a:schemeClr val="accent4"/>
                </a:solidFill>
              </a:rPr>
              <a:t>What is your thoughts on above picture ?</a:t>
            </a:r>
          </a:p>
        </p:txBody>
      </p:sp>
      <p:sp>
        <p:nvSpPr>
          <p:cNvPr id="10" name="TextBox 9">
            <a:extLst>
              <a:ext uri="{FF2B5EF4-FFF2-40B4-BE49-F238E27FC236}">
                <a16:creationId xmlns:a16="http://schemas.microsoft.com/office/drawing/2014/main" id="{FAD0B79E-5C01-33BC-AB60-57168CF8313C}"/>
              </a:ext>
            </a:extLst>
          </p:cNvPr>
          <p:cNvSpPr txBox="1"/>
          <p:nvPr/>
        </p:nvSpPr>
        <p:spPr>
          <a:xfrm>
            <a:off x="924233" y="1070354"/>
            <a:ext cx="1633781" cy="461665"/>
          </a:xfrm>
          <a:prstGeom prst="rect">
            <a:avLst/>
          </a:prstGeom>
          <a:noFill/>
        </p:spPr>
        <p:txBody>
          <a:bodyPr wrap="none" rtlCol="0">
            <a:spAutoFit/>
          </a:bodyPr>
          <a:lstStyle/>
          <a:p>
            <a:r>
              <a:rPr lang="en-US" sz="2400" b="1" dirty="0">
                <a:solidFill>
                  <a:schemeClr val="tx1"/>
                </a:solidFill>
              </a:rPr>
              <a:t>Picture-1:</a:t>
            </a:r>
            <a:endParaRPr lang="en-IN" sz="2400" dirty="0"/>
          </a:p>
        </p:txBody>
      </p:sp>
    </p:spTree>
    <p:extLst>
      <p:ext uri="{BB962C8B-B14F-4D97-AF65-F5344CB8AC3E}">
        <p14:creationId xmlns:p14="http://schemas.microsoft.com/office/powerpoint/2010/main" val="93238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2156F-32AB-47B1-970A-B6FF066BBE56}"/>
              </a:ext>
            </a:extLst>
          </p:cNvPr>
          <p:cNvSpPr>
            <a:spLocks noGrp="1"/>
          </p:cNvSpPr>
          <p:nvPr>
            <p:ph type="title"/>
          </p:nvPr>
        </p:nvSpPr>
        <p:spPr>
          <a:xfrm>
            <a:off x="842597" y="228932"/>
            <a:ext cx="10197494" cy="587043"/>
          </a:xfrm>
        </p:spPr>
        <p:txBody>
          <a:bodyPr>
            <a:normAutofit/>
          </a:bodyPr>
          <a:lstStyle/>
          <a:p>
            <a:r>
              <a:rPr lang="en-US" sz="2400" b="1" dirty="0">
                <a:solidFill>
                  <a:schemeClr val="tx1"/>
                </a:solidFill>
              </a:rPr>
              <a:t>Picture-2</a:t>
            </a: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AE6A9FF0-D8E6-46CF-A8B9-47593D1B6675}"/>
              </a:ext>
            </a:extLst>
          </p:cNvPr>
          <p:cNvSpPr>
            <a:spLocks noGrp="1"/>
          </p:cNvSpPr>
          <p:nvPr>
            <p:ph type="sldNum" sz="quarter" idx="12"/>
          </p:nvPr>
        </p:nvSpPr>
        <p:spPr>
          <a:xfrm>
            <a:off x="9894532" y="6182876"/>
            <a:ext cx="683339" cy="365125"/>
          </a:xfrm>
        </p:spPr>
        <p:txBody>
          <a:bodyPr>
            <a:normAutofit/>
          </a:bodyPr>
          <a:lstStyle/>
          <a:p>
            <a:pPr>
              <a:spcAft>
                <a:spcPts val="600"/>
              </a:spcAft>
            </a:pPr>
            <a:fld id="{FB2642F2-9A74-4A42-AF53-1A16B11C0F5B}" type="slidenum">
              <a:rPr lang="en-IN"/>
              <a:pPr>
                <a:spcAft>
                  <a:spcPts val="600"/>
                </a:spcAft>
              </a:pPr>
              <a:t>5</a:t>
            </a:fld>
            <a:endParaRPr lang="en-IN"/>
          </a:p>
        </p:txBody>
      </p:sp>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B26032EF-31F0-4A0D-200F-631153712A57}"/>
              </a:ext>
            </a:extLst>
          </p:cNvPr>
          <p:cNvSpPr txBox="1"/>
          <p:nvPr/>
        </p:nvSpPr>
        <p:spPr>
          <a:xfrm>
            <a:off x="1614129" y="5813544"/>
            <a:ext cx="5812971" cy="369332"/>
          </a:xfrm>
          <a:prstGeom prst="rect">
            <a:avLst/>
          </a:prstGeom>
          <a:noFill/>
        </p:spPr>
        <p:txBody>
          <a:bodyPr wrap="square" rtlCol="0">
            <a:spAutoFit/>
          </a:bodyPr>
          <a:lstStyle/>
          <a:p>
            <a:r>
              <a:rPr lang="en-IN" dirty="0">
                <a:solidFill>
                  <a:schemeClr val="accent4"/>
                </a:solidFill>
              </a:rPr>
              <a:t>What is your thoughts on above picture ?</a:t>
            </a:r>
          </a:p>
        </p:txBody>
      </p:sp>
      <p:pic>
        <p:nvPicPr>
          <p:cNvPr id="2050" name="Picture 2">
            <a:extLst>
              <a:ext uri="{FF2B5EF4-FFF2-40B4-BE49-F238E27FC236}">
                <a16:creationId xmlns:a16="http://schemas.microsoft.com/office/drawing/2014/main" id="{C03A298D-968F-DAC1-2A53-D31A8BC32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086" y="629572"/>
            <a:ext cx="4187714" cy="4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06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2156F-32AB-47B1-970A-B6FF066BBE56}"/>
              </a:ext>
            </a:extLst>
          </p:cNvPr>
          <p:cNvSpPr>
            <a:spLocks noGrp="1"/>
          </p:cNvSpPr>
          <p:nvPr>
            <p:ph type="title"/>
          </p:nvPr>
        </p:nvSpPr>
        <p:spPr>
          <a:xfrm>
            <a:off x="842597" y="228932"/>
            <a:ext cx="10197494" cy="587043"/>
          </a:xfrm>
        </p:spPr>
        <p:txBody>
          <a:bodyPr>
            <a:normAutofit/>
          </a:bodyPr>
          <a:lstStyle/>
          <a:p>
            <a:r>
              <a:rPr lang="en-US" sz="2400" b="1" dirty="0">
                <a:solidFill>
                  <a:schemeClr val="tx1"/>
                </a:solidFill>
              </a:rPr>
              <a:t>Picture-3</a:t>
            </a: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AE6A9FF0-D8E6-46CF-A8B9-47593D1B6675}"/>
              </a:ext>
            </a:extLst>
          </p:cNvPr>
          <p:cNvSpPr>
            <a:spLocks noGrp="1"/>
          </p:cNvSpPr>
          <p:nvPr>
            <p:ph type="sldNum" sz="quarter" idx="12"/>
          </p:nvPr>
        </p:nvSpPr>
        <p:spPr>
          <a:xfrm>
            <a:off x="9894532" y="6182876"/>
            <a:ext cx="683339" cy="365125"/>
          </a:xfrm>
        </p:spPr>
        <p:txBody>
          <a:bodyPr>
            <a:normAutofit/>
          </a:bodyPr>
          <a:lstStyle/>
          <a:p>
            <a:pPr>
              <a:spcAft>
                <a:spcPts val="600"/>
              </a:spcAft>
            </a:pPr>
            <a:fld id="{FB2642F2-9A74-4A42-AF53-1A16B11C0F5B}" type="slidenum">
              <a:rPr lang="en-IN"/>
              <a:pPr>
                <a:spcAft>
                  <a:spcPts val="600"/>
                </a:spcAft>
              </a:pPr>
              <a:t>6</a:t>
            </a:fld>
            <a:endParaRPr lang="en-IN"/>
          </a:p>
        </p:txBody>
      </p:sp>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B26032EF-31F0-4A0D-200F-631153712A57}"/>
              </a:ext>
            </a:extLst>
          </p:cNvPr>
          <p:cNvSpPr txBox="1"/>
          <p:nvPr/>
        </p:nvSpPr>
        <p:spPr>
          <a:xfrm>
            <a:off x="1614129" y="5813544"/>
            <a:ext cx="5812971" cy="369332"/>
          </a:xfrm>
          <a:prstGeom prst="rect">
            <a:avLst/>
          </a:prstGeom>
          <a:noFill/>
        </p:spPr>
        <p:txBody>
          <a:bodyPr wrap="square" rtlCol="0">
            <a:spAutoFit/>
          </a:bodyPr>
          <a:lstStyle/>
          <a:p>
            <a:r>
              <a:rPr lang="en-IN" dirty="0">
                <a:solidFill>
                  <a:schemeClr val="accent4"/>
                </a:solidFill>
              </a:rPr>
              <a:t>What is your thoughts on above picture ?</a:t>
            </a:r>
          </a:p>
        </p:txBody>
      </p:sp>
      <p:pic>
        <p:nvPicPr>
          <p:cNvPr id="3" name="Picture 2" descr="Top 50 Funny Programming Memes: Bringing Code to Life with Laughter">
            <a:extLst>
              <a:ext uri="{FF2B5EF4-FFF2-40B4-BE49-F238E27FC236}">
                <a16:creationId xmlns:a16="http://schemas.microsoft.com/office/drawing/2014/main" id="{C4853FD2-2466-67FA-5DF0-D98034547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279" y="475129"/>
            <a:ext cx="4245685" cy="530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7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29" name="Rectangle 103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0" name="Straight Connector 103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2" name="Straight Connector 103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03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3" name="Isosceles Triangle 104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7" name="Isosceles Triangle 104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 name="Freeform: Shape 104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B2156F-32AB-47B1-970A-B6FF066BBE56}"/>
              </a:ext>
            </a:extLst>
          </p:cNvPr>
          <p:cNvSpPr>
            <a:spLocks noGrp="1"/>
          </p:cNvSpPr>
          <p:nvPr>
            <p:ph type="title"/>
          </p:nvPr>
        </p:nvSpPr>
        <p:spPr>
          <a:xfrm>
            <a:off x="5672758" y="37036"/>
            <a:ext cx="5695617" cy="2227730"/>
          </a:xfrm>
        </p:spPr>
        <p:txBody>
          <a:bodyPr anchor="ctr">
            <a:normAutofit/>
          </a:bodyPr>
          <a:lstStyle/>
          <a:p>
            <a:r>
              <a:rPr lang="en-US" dirty="0">
                <a:solidFill>
                  <a:srgbClr val="FFFFFF"/>
                </a:solidFill>
              </a:rPr>
              <a:t>The need for Data Science</a:t>
            </a:r>
            <a:br>
              <a:rPr lang="en-US" dirty="0">
                <a:solidFill>
                  <a:srgbClr val="FFFFFF"/>
                </a:solidFill>
              </a:rPr>
            </a:br>
            <a:endParaRPr lang="en-US" dirty="0">
              <a:solidFill>
                <a:srgbClr val="FFFFFF"/>
              </a:solidFill>
            </a:endParaRPr>
          </a:p>
        </p:txBody>
      </p:sp>
      <p:sp>
        <p:nvSpPr>
          <p:cNvPr id="3" name="Content Placeholder 2">
            <a:extLst>
              <a:ext uri="{FF2B5EF4-FFF2-40B4-BE49-F238E27FC236}">
                <a16:creationId xmlns:a16="http://schemas.microsoft.com/office/drawing/2014/main" id="{83F68545-BC75-4840-AAAD-8E673D20AA70}"/>
              </a:ext>
            </a:extLst>
          </p:cNvPr>
          <p:cNvSpPr>
            <a:spLocks noGrp="1"/>
          </p:cNvSpPr>
          <p:nvPr>
            <p:ph idx="1"/>
          </p:nvPr>
        </p:nvSpPr>
        <p:spPr>
          <a:xfrm>
            <a:off x="6359125" y="1586205"/>
            <a:ext cx="5810314" cy="4455158"/>
          </a:xfrm>
        </p:spPr>
        <p:txBody>
          <a:bodyPr anchor="t">
            <a:normAutofit lnSpcReduction="10000"/>
          </a:bodyPr>
          <a:lstStyle/>
          <a:p>
            <a:pPr marL="0" indent="0">
              <a:lnSpc>
                <a:spcPct val="90000"/>
              </a:lnSpc>
              <a:buNone/>
            </a:pPr>
            <a:endPar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a:lnSpc>
                <a:spcPct val="90000"/>
              </a:lnSpc>
              <a:buClrTx/>
              <a:buFont typeface="Wingdings" panose="05000000000000000000" pitchFamily="2" charset="2"/>
              <a:buChar char="§"/>
            </a:pPr>
            <a: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t>Traditionally, the data that we had was mostly structured and small, which could be analyzed by using the simple BI tools. </a:t>
            </a:r>
          </a:p>
          <a:p>
            <a:pPr>
              <a:lnSpc>
                <a:spcPct val="90000"/>
              </a:lnSpc>
              <a:buClrTx/>
              <a:buFont typeface="Wingdings" panose="05000000000000000000" pitchFamily="2" charset="2"/>
              <a:buChar char="§"/>
            </a:pPr>
            <a: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t>Unlike data in the traditional systems which was mostly structured, </a:t>
            </a:r>
          </a:p>
          <a:p>
            <a:pPr>
              <a:lnSpc>
                <a:spcPct val="90000"/>
              </a:lnSpc>
              <a:buClrTx/>
              <a:buFont typeface="Wingdings" panose="05000000000000000000" pitchFamily="2" charset="2"/>
              <a:buChar char="§"/>
            </a:pPr>
            <a: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t>today most of the data is unstructured or semi-structured. </a:t>
            </a:r>
          </a:p>
          <a:p>
            <a:pPr>
              <a:lnSpc>
                <a:spcPct val="90000"/>
              </a:lnSpc>
              <a:buClrTx/>
              <a:buFont typeface="Wingdings" panose="05000000000000000000" pitchFamily="2" charset="2"/>
              <a:buChar char="§"/>
            </a:pPr>
            <a: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t>Let’s have a look at the data trends in the image given below which shows that by 2020</a:t>
            </a:r>
          </a:p>
          <a:p>
            <a:pPr>
              <a:lnSpc>
                <a:spcPct val="90000"/>
              </a:lnSpc>
              <a:buClrTx/>
              <a:buFont typeface="Wingdings" panose="05000000000000000000" pitchFamily="2" charset="2"/>
              <a:buChar char="§"/>
            </a:pPr>
            <a: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t>more than 80 % of the data will be unstructured.</a:t>
            </a:r>
            <a:endParaRPr lang="en-US" sz="1600" u="sng"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a:lnSpc>
                <a:spcPct val="90000"/>
              </a:lnSpc>
              <a:buClrTx/>
              <a:buFont typeface="Wingdings" panose="05000000000000000000" pitchFamily="2" charset="2"/>
              <a:buChar char="§"/>
            </a:pPr>
            <a: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t>This data is generated from different sources like financial logs, text files, multimedia forms, sensors, and instruments. </a:t>
            </a:r>
          </a:p>
          <a:p>
            <a:pPr>
              <a:lnSpc>
                <a:spcPct val="90000"/>
              </a:lnSpc>
              <a:buClrTx/>
              <a:buFont typeface="Wingdings" panose="05000000000000000000" pitchFamily="2" charset="2"/>
              <a:buChar char="§"/>
            </a:pPr>
            <a: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t>Simple BI tools are not capable of processing this huge volume and variety of data. </a:t>
            </a:r>
          </a:p>
          <a:p>
            <a:pPr>
              <a:lnSpc>
                <a:spcPct val="90000"/>
              </a:lnSpc>
              <a:buClrTx/>
              <a:buFont typeface="Wingdings" panose="05000000000000000000" pitchFamily="2" charset="2"/>
              <a:buChar char="§"/>
            </a:pPr>
            <a: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t>Therefore, we need more complex and advanced analytical tools and algorithms for processing, analyzing and drawing meaningful insights out of it</a:t>
            </a:r>
            <a:r>
              <a:rPr lang="en-US" sz="1600" dirty="0">
                <a:solidFill>
                  <a:schemeClr val="accent3"/>
                </a:solidFill>
                <a:latin typeface="Calibri" panose="020F0502020204030204" pitchFamily="34" charset="0"/>
                <a:ea typeface="Calibri" panose="020F0502020204030204" pitchFamily="34" charset="0"/>
                <a:cs typeface="Calibri" panose="020F0502020204030204" pitchFamily="34" charset="0"/>
              </a:rPr>
              <a:t>.</a:t>
            </a:r>
            <a:endParaRPr lang="en-US" sz="1600" u="sng" dirty="0">
              <a:solidFill>
                <a:schemeClr val="accent3"/>
              </a:solidFill>
              <a:latin typeface="Calibri" panose="020F0502020204030204" pitchFamily="34" charset="0"/>
              <a:ea typeface="Calibri" panose="020F0502020204030204" pitchFamily="34" charset="0"/>
              <a:cs typeface="Calibri" panose="020F0502020204030204" pitchFamily="34" charset="0"/>
            </a:endParaRPr>
          </a:p>
          <a:p>
            <a:pPr marL="0" indent="0">
              <a:lnSpc>
                <a:spcPct val="90000"/>
              </a:lnSpc>
              <a:buNone/>
            </a:pPr>
            <a:endParaRPr lang="en-US" sz="700" dirty="0">
              <a:solidFill>
                <a:srgbClr val="FFFFFF"/>
              </a:solidFill>
            </a:endParaRPr>
          </a:p>
        </p:txBody>
      </p:sp>
      <p:sp>
        <p:nvSpPr>
          <p:cNvPr id="4" name="Slide Number Placeholder 3">
            <a:extLst>
              <a:ext uri="{FF2B5EF4-FFF2-40B4-BE49-F238E27FC236}">
                <a16:creationId xmlns:a16="http://schemas.microsoft.com/office/drawing/2014/main" id="{AE6A9FF0-D8E6-46CF-A8B9-47593D1B6675}"/>
              </a:ext>
            </a:extLst>
          </p:cNvPr>
          <p:cNvSpPr>
            <a:spLocks noGrp="1"/>
          </p:cNvSpPr>
          <p:nvPr>
            <p:ph type="sldNum" sz="quarter" idx="12"/>
          </p:nvPr>
        </p:nvSpPr>
        <p:spPr>
          <a:xfrm>
            <a:off x="9662553" y="6041362"/>
            <a:ext cx="566186" cy="365125"/>
          </a:xfrm>
        </p:spPr>
        <p:txBody>
          <a:bodyPr>
            <a:normAutofit/>
          </a:bodyPr>
          <a:lstStyle/>
          <a:p>
            <a:pPr>
              <a:spcAft>
                <a:spcPts val="600"/>
              </a:spcAft>
            </a:pPr>
            <a:fld id="{FB2642F2-9A74-4A42-AF53-1A16B11C0F5B}" type="slidenum">
              <a:rPr lang="en-IN" smtClean="0">
                <a:solidFill>
                  <a:srgbClr val="FFFFFF"/>
                </a:solidFill>
              </a:rPr>
              <a:pPr>
                <a:spcAft>
                  <a:spcPts val="600"/>
                </a:spcAft>
              </a:pPr>
              <a:t>7</a:t>
            </a:fld>
            <a:endParaRPr lang="en-IN">
              <a:solidFill>
                <a:srgbClr val="FFFFFF"/>
              </a:solidFill>
            </a:endParaRPr>
          </a:p>
        </p:txBody>
      </p:sp>
      <p:pic>
        <p:nvPicPr>
          <p:cNvPr id="7" name="Picture 4">
            <a:extLst>
              <a:ext uri="{FF2B5EF4-FFF2-40B4-BE49-F238E27FC236}">
                <a16:creationId xmlns:a16="http://schemas.microsoft.com/office/drawing/2014/main" id="{A9B459A1-8A75-3596-3529-C96CA1A8D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3" y="933061"/>
            <a:ext cx="4841008" cy="460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24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16">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8" name="Straight Connector 1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41BA10-E5D0-4540-A968-A1CE3105F57C}"/>
              </a:ext>
            </a:extLst>
          </p:cNvPr>
          <p:cNvSpPr>
            <a:spLocks noGrp="1"/>
          </p:cNvSpPr>
          <p:nvPr>
            <p:ph type="title"/>
          </p:nvPr>
        </p:nvSpPr>
        <p:spPr>
          <a:xfrm>
            <a:off x="1151115" y="195943"/>
            <a:ext cx="7022027" cy="848308"/>
          </a:xfrm>
        </p:spPr>
        <p:txBody>
          <a:bodyPr vert="horz" lIns="91440" tIns="45720" rIns="91440" bIns="45720" rtlCol="0" anchor="b">
            <a:normAutofit fontScale="90000"/>
          </a:bodyPr>
          <a:lstStyle/>
          <a:p>
            <a:r>
              <a:rPr lang="en-US" sz="3200" kern="1200" dirty="0">
                <a:solidFill>
                  <a:schemeClr val="tx1"/>
                </a:solidFill>
                <a:latin typeface="+mj-lt"/>
                <a:ea typeface="+mj-ea"/>
                <a:cs typeface="+mj-cs"/>
              </a:rPr>
              <a:t>Structured data vs Unstructured data:</a:t>
            </a:r>
          </a:p>
        </p:txBody>
      </p:sp>
      <p:sp>
        <p:nvSpPr>
          <p:cNvPr id="29" name="Isosceles Triangle 28">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 name="Table 13">
            <a:extLst>
              <a:ext uri="{FF2B5EF4-FFF2-40B4-BE49-F238E27FC236}">
                <a16:creationId xmlns:a16="http://schemas.microsoft.com/office/drawing/2014/main" id="{57C51BD6-667A-9191-F5E2-C28A1A1313A5}"/>
              </a:ext>
            </a:extLst>
          </p:cNvPr>
          <p:cNvGraphicFramePr>
            <a:graphicFrameLocks noGrp="1"/>
          </p:cNvGraphicFramePr>
          <p:nvPr>
            <p:extLst>
              <p:ext uri="{D42A27DB-BD31-4B8C-83A1-F6EECF244321}">
                <p14:modId xmlns:p14="http://schemas.microsoft.com/office/powerpoint/2010/main" val="3707364208"/>
              </p:ext>
            </p:extLst>
          </p:nvPr>
        </p:nvGraphicFramePr>
        <p:xfrm>
          <a:off x="1343609" y="1427584"/>
          <a:ext cx="8105192" cy="4555913"/>
        </p:xfrm>
        <a:graphic>
          <a:graphicData uri="http://schemas.openxmlformats.org/drawingml/2006/table">
            <a:tbl>
              <a:tblPr firstRow="1" bandRow="1">
                <a:noFill/>
                <a:tableStyleId>{5C22544A-7EE6-4342-B048-85BDC9FD1C3A}</a:tableStyleId>
              </a:tblPr>
              <a:tblGrid>
                <a:gridCol w="4073217">
                  <a:extLst>
                    <a:ext uri="{9D8B030D-6E8A-4147-A177-3AD203B41FA5}">
                      <a16:colId xmlns:a16="http://schemas.microsoft.com/office/drawing/2014/main" val="4204895246"/>
                    </a:ext>
                  </a:extLst>
                </a:gridCol>
                <a:gridCol w="4031975">
                  <a:extLst>
                    <a:ext uri="{9D8B030D-6E8A-4147-A177-3AD203B41FA5}">
                      <a16:colId xmlns:a16="http://schemas.microsoft.com/office/drawing/2014/main" val="2844361383"/>
                    </a:ext>
                  </a:extLst>
                </a:gridCol>
              </a:tblGrid>
              <a:tr h="430071">
                <a:tc>
                  <a:txBody>
                    <a:bodyPr/>
                    <a:lstStyle/>
                    <a:p>
                      <a:r>
                        <a:rPr lang="en-IN" sz="1400" b="1" dirty="0">
                          <a:solidFill>
                            <a:srgbClr val="FFFFFF"/>
                          </a:solidFill>
                        </a:rPr>
                        <a:t>Structured data</a:t>
                      </a:r>
                    </a:p>
                  </a:txBody>
                  <a:tcPr marL="156247" marR="93748" marT="93748" marB="93748">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IN" sz="1400" b="1" dirty="0">
                          <a:solidFill>
                            <a:srgbClr val="FFFFFF"/>
                          </a:solidFill>
                        </a:rPr>
                        <a:t>Unstructured data</a:t>
                      </a:r>
                    </a:p>
                  </a:txBody>
                  <a:tcPr marL="156247" marR="93748" marT="93748" marB="93748">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514728418"/>
                  </a:ext>
                </a:extLst>
              </a:tr>
              <a:tr h="118623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tx1">
                              <a:lumMod val="85000"/>
                              <a:lumOff val="15000"/>
                            </a:schemeClr>
                          </a:solidFill>
                          <a:effectLst/>
                          <a:latin typeface="+mn-lt"/>
                          <a:ea typeface="+mn-ea"/>
                          <a:cs typeface="+mn-cs"/>
                        </a:rPr>
                        <a:t>In the form of numbers and text, in standardized, readable formats.</a:t>
                      </a:r>
                    </a:p>
                    <a:p>
                      <a:endParaRPr lang="en-IN" sz="1100" b="1" dirty="0">
                        <a:solidFill>
                          <a:schemeClr val="tx1">
                            <a:lumMod val="85000"/>
                            <a:lumOff val="15000"/>
                          </a:schemeClr>
                        </a:solidFill>
                      </a:endParaRPr>
                    </a:p>
                  </a:txBody>
                  <a:tcPr marL="156247" marR="93748" marT="93748" marB="9374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tx1">
                              <a:lumMod val="85000"/>
                              <a:lumOff val="15000"/>
                            </a:schemeClr>
                          </a:solidFill>
                          <a:effectLst/>
                          <a:latin typeface="+mn-lt"/>
                          <a:ea typeface="+mn-ea"/>
                          <a:cs typeface="+mn-cs"/>
                        </a:rPr>
                        <a:t>Comes in a variety of shapes and sizes that does not conform to a predefined data model and remains in its native format.</a:t>
                      </a:r>
                    </a:p>
                    <a:p>
                      <a:endParaRPr lang="en-IN" sz="1100" dirty="0">
                        <a:solidFill>
                          <a:schemeClr val="tx1">
                            <a:lumMod val="85000"/>
                            <a:lumOff val="15000"/>
                          </a:schemeClr>
                        </a:solidFill>
                      </a:endParaRPr>
                    </a:p>
                  </a:txBody>
                  <a:tcPr marL="156247" marR="93748" marT="93748" marB="9374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946936674"/>
                  </a:ext>
                </a:extLst>
              </a:tr>
              <a:tr h="137528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b="0" i="0" kern="1200" dirty="0">
                          <a:solidFill>
                            <a:schemeClr val="tx1">
                              <a:lumMod val="85000"/>
                              <a:lumOff val="15000"/>
                            </a:schemeClr>
                          </a:solidFill>
                          <a:effectLst/>
                          <a:latin typeface="+mn-lt"/>
                          <a:ea typeface="+mn-ea"/>
                          <a:cs typeface="+mn-cs"/>
                        </a:rPr>
                        <a:t>Typically XML and CSV.</a:t>
                      </a:r>
                    </a:p>
                    <a:p>
                      <a:endParaRPr lang="en-IN" sz="1100" dirty="0">
                        <a:solidFill>
                          <a:schemeClr val="tx1">
                            <a:lumMod val="85000"/>
                            <a:lumOff val="15000"/>
                          </a:schemeClr>
                        </a:solidFill>
                      </a:endParaRPr>
                    </a:p>
                  </a:txBody>
                  <a:tcPr marL="156247" marR="93748" marT="93748" marB="9374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tx1">
                              <a:lumMod val="85000"/>
                              <a:lumOff val="15000"/>
                            </a:schemeClr>
                          </a:solidFill>
                          <a:effectLst/>
                          <a:latin typeface="+mn-lt"/>
                          <a:ea typeface="+mn-ea"/>
                          <a:cs typeface="+mn-cs"/>
                        </a:rPr>
                        <a:t>Typically, DOC, WMV, MPW, MP3, WAV.</a:t>
                      </a:r>
                    </a:p>
                    <a:p>
                      <a:r>
                        <a:rPr lang="en-IN" sz="1400" dirty="0">
                          <a:solidFill>
                            <a:schemeClr val="tx1">
                              <a:lumMod val="85000"/>
                              <a:lumOff val="15000"/>
                            </a:schemeClr>
                          </a:solidFill>
                        </a:rPr>
                        <a:t>In data science applications we deals most of unstructured data only such as </a:t>
                      </a:r>
                      <a:r>
                        <a:rPr lang="en-IN" sz="1400" dirty="0" err="1">
                          <a:solidFill>
                            <a:schemeClr val="tx1">
                              <a:lumMod val="85000"/>
                              <a:lumOff val="15000"/>
                            </a:schemeClr>
                          </a:solidFill>
                        </a:rPr>
                        <a:t>tf</a:t>
                      </a:r>
                      <a:r>
                        <a:rPr lang="en-IN" sz="1400" dirty="0">
                          <a:solidFill>
                            <a:schemeClr val="tx1">
                              <a:lumMod val="85000"/>
                              <a:lumOff val="15000"/>
                            </a:schemeClr>
                          </a:solidFill>
                        </a:rPr>
                        <a:t> records, delta files, parquet files, </a:t>
                      </a:r>
                      <a:r>
                        <a:rPr lang="en-IN" sz="1400" dirty="0" err="1">
                          <a:solidFill>
                            <a:schemeClr val="tx1">
                              <a:lumMod val="85000"/>
                              <a:lumOff val="15000"/>
                            </a:schemeClr>
                          </a:solidFill>
                        </a:rPr>
                        <a:t>avro</a:t>
                      </a:r>
                      <a:r>
                        <a:rPr lang="en-IN" sz="1400" dirty="0">
                          <a:solidFill>
                            <a:schemeClr val="tx1">
                              <a:lumMod val="85000"/>
                              <a:lumOff val="15000"/>
                            </a:schemeClr>
                          </a:solidFill>
                        </a:rPr>
                        <a:t> files etc</a:t>
                      </a:r>
                    </a:p>
                  </a:txBody>
                  <a:tcPr marL="156247" marR="93748" marT="93748" marB="93748">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172566267"/>
                  </a:ext>
                </a:extLst>
              </a:tr>
              <a:tr h="156432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tx1">
                              <a:lumMod val="85000"/>
                              <a:lumOff val="15000"/>
                            </a:schemeClr>
                          </a:solidFill>
                          <a:effectLst/>
                          <a:latin typeface="+mn-lt"/>
                          <a:ea typeface="+mn-ea"/>
                          <a:cs typeface="+mn-cs"/>
                        </a:rPr>
                        <a:t>Stored in a relational database in tablets, rows, and columns, with specific labels. Relational databases use SQL for processing.</a:t>
                      </a:r>
                    </a:p>
                    <a:p>
                      <a:endParaRPr lang="en-IN" sz="1100" dirty="0">
                        <a:solidFill>
                          <a:schemeClr val="tx1">
                            <a:lumMod val="85000"/>
                            <a:lumOff val="15000"/>
                          </a:schemeClr>
                        </a:solidFill>
                      </a:endParaRPr>
                    </a:p>
                  </a:txBody>
                  <a:tcPr marL="156247" marR="93748" marT="93748" marB="93748">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kern="1200" dirty="0">
                          <a:solidFill>
                            <a:schemeClr val="tx1">
                              <a:lumMod val="85000"/>
                              <a:lumOff val="15000"/>
                            </a:schemeClr>
                          </a:solidFill>
                          <a:effectLst/>
                          <a:latin typeface="+mn-lt"/>
                          <a:ea typeface="+mn-ea"/>
                          <a:cs typeface="+mn-cs"/>
                        </a:rPr>
                        <a:t>Stored in unstructured raw formats or in a NoSQL database. Many companies use data lakes to store large volumes of unstructured data that they can then access when needed</a:t>
                      </a:r>
                      <a:r>
                        <a:rPr lang="en-US" sz="1100" b="0" i="0" kern="1200" dirty="0">
                          <a:solidFill>
                            <a:schemeClr val="tx1">
                              <a:lumMod val="85000"/>
                              <a:lumOff val="15000"/>
                            </a:schemeClr>
                          </a:solidFill>
                          <a:effectLst/>
                          <a:latin typeface="+mn-lt"/>
                          <a:ea typeface="+mn-ea"/>
                          <a:cs typeface="+mn-cs"/>
                        </a:rPr>
                        <a:t>.</a:t>
                      </a:r>
                    </a:p>
                    <a:p>
                      <a:endParaRPr lang="en-IN" sz="1100" dirty="0">
                        <a:solidFill>
                          <a:schemeClr val="tx1">
                            <a:lumMod val="85000"/>
                            <a:lumOff val="15000"/>
                          </a:schemeClr>
                        </a:solidFill>
                      </a:endParaRPr>
                    </a:p>
                  </a:txBody>
                  <a:tcPr marL="156247" marR="93748" marT="93748" marB="93748">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249181512"/>
                  </a:ext>
                </a:extLst>
              </a:tr>
            </a:tbl>
          </a:graphicData>
        </a:graphic>
      </p:graphicFrame>
    </p:spTree>
    <p:extLst>
      <p:ext uri="{BB962C8B-B14F-4D97-AF65-F5344CB8AC3E}">
        <p14:creationId xmlns:p14="http://schemas.microsoft.com/office/powerpoint/2010/main" val="3923707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88" name="Group 108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89" name="Straight Connector 108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90" name="Straight Connector 108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9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3" name="Isosceles Triangle 109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7" name="Isosceles Triangle 109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8" name="Isosceles Triangle 109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051" name="Picture 1050" descr="One in a crowd">
            <a:extLst>
              <a:ext uri="{FF2B5EF4-FFF2-40B4-BE49-F238E27FC236}">
                <a16:creationId xmlns:a16="http://schemas.microsoft.com/office/drawing/2014/main" id="{12C80F55-8990-A75E-84E5-CBDDF10A36C8}"/>
              </a:ext>
            </a:extLst>
          </p:cNvPr>
          <p:cNvPicPr>
            <a:picLocks noChangeAspect="1"/>
          </p:cNvPicPr>
          <p:nvPr/>
        </p:nvPicPr>
        <p:blipFill rotWithShape="1">
          <a:blip r:embed="rId2"/>
          <a:srcRect l="9091" t="16198" b="15621"/>
          <a:stretch/>
        </p:blipFill>
        <p:spPr>
          <a:xfrm>
            <a:off x="-3175" y="8477"/>
            <a:ext cx="12191999" cy="6857990"/>
          </a:xfrm>
          <a:prstGeom prst="rect">
            <a:avLst/>
          </a:prstGeom>
        </p:spPr>
      </p:pic>
      <p:sp>
        <p:nvSpPr>
          <p:cNvPr id="1100" name="Isosceles Triangle 1099">
            <a:extLst>
              <a:ext uri="{FF2B5EF4-FFF2-40B4-BE49-F238E27FC236}">
                <a16:creationId xmlns:a16="http://schemas.microsoft.com/office/drawing/2014/main" id="{3167F201-EA3A-41F3-8305-5985A44A9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02" name="Parallelogram 1101">
            <a:extLst>
              <a:ext uri="{FF2B5EF4-FFF2-40B4-BE49-F238E27FC236}">
                <a16:creationId xmlns:a16="http://schemas.microsoft.com/office/drawing/2014/main" id="{FFD44D11-B1C5-420A-9591-370DC8BAA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bg1">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4" name="Straight Connector 1103">
            <a:extLst>
              <a:ext uri="{FF2B5EF4-FFF2-40B4-BE49-F238E27FC236}">
                <a16:creationId xmlns:a16="http://schemas.microsoft.com/office/drawing/2014/main" id="{9FF46BC6-C78D-47E7-87CF-A1DD38B02B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06" name="Straight Connector 1105">
            <a:extLst>
              <a:ext uri="{FF2B5EF4-FFF2-40B4-BE49-F238E27FC236}">
                <a16:creationId xmlns:a16="http://schemas.microsoft.com/office/drawing/2014/main" id="{BE3C958F-F320-49F4-9AB7-FD2F51A77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08" name="Rectangle 23">
            <a:extLst>
              <a:ext uri="{FF2B5EF4-FFF2-40B4-BE49-F238E27FC236}">
                <a16:creationId xmlns:a16="http://schemas.microsoft.com/office/drawing/2014/main" id="{1C4DC544-6AEA-484E-A978-32384E2F9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0" name="Rectangle 25">
            <a:extLst>
              <a:ext uri="{FF2B5EF4-FFF2-40B4-BE49-F238E27FC236}">
                <a16:creationId xmlns:a16="http://schemas.microsoft.com/office/drawing/2014/main" id="{A1F1470C-B594-449D-A8CD-EB7BC15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2" name="Isosceles Triangle 1111">
            <a:extLst>
              <a:ext uri="{FF2B5EF4-FFF2-40B4-BE49-F238E27FC236}">
                <a16:creationId xmlns:a16="http://schemas.microsoft.com/office/drawing/2014/main" id="{B809F8B1-FE88-427F-98C6-1B8CFED8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5">
            <a:extLst>
              <a:ext uri="{FF2B5EF4-FFF2-40B4-BE49-F238E27FC236}">
                <a16:creationId xmlns:a16="http://schemas.microsoft.com/office/drawing/2014/main" id="{A6B42F57-239D-CAAD-B74F-BCCEBE3A62B5}"/>
              </a:ext>
            </a:extLst>
          </p:cNvPr>
          <p:cNvSpPr>
            <a:spLocks noGrp="1"/>
          </p:cNvSpPr>
          <p:nvPr>
            <p:ph type="title"/>
          </p:nvPr>
        </p:nvSpPr>
        <p:spPr>
          <a:xfrm>
            <a:off x="4082613" y="1209577"/>
            <a:ext cx="5319872" cy="2369131"/>
          </a:xfrm>
        </p:spPr>
        <p:txBody>
          <a:bodyPr vert="horz" lIns="91440" tIns="45720" rIns="91440" bIns="45720" rtlCol="0" anchor="b">
            <a:normAutofit/>
          </a:bodyPr>
          <a:lstStyle/>
          <a:p>
            <a:pPr algn="r">
              <a:lnSpc>
                <a:spcPct val="90000"/>
              </a:lnSpc>
            </a:pPr>
            <a:r>
              <a:rPr lang="en-US" dirty="0">
                <a:solidFill>
                  <a:schemeClr val="tx1"/>
                </a:solidFill>
              </a:rPr>
              <a:t>Let’s have a story of four brothers</a:t>
            </a:r>
          </a:p>
        </p:txBody>
      </p:sp>
      <p:sp>
        <p:nvSpPr>
          <p:cNvPr id="4" name="Slide Number Placeholder 3">
            <a:extLst>
              <a:ext uri="{FF2B5EF4-FFF2-40B4-BE49-F238E27FC236}">
                <a16:creationId xmlns:a16="http://schemas.microsoft.com/office/drawing/2014/main" id="{AE6A9FF0-D8E6-46CF-A8B9-47593D1B6675}"/>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FB2642F2-9A74-4A42-AF53-1A16B11C0F5B}" type="slidenum">
              <a:rPr lang="en-US"/>
              <a:pPr defTabSz="914400">
                <a:spcAft>
                  <a:spcPts val="600"/>
                </a:spcAft>
              </a:pPr>
              <a:t>9</a:t>
            </a:fld>
            <a:endParaRPr lang="en-US"/>
          </a:p>
        </p:txBody>
      </p:sp>
      <p:sp>
        <p:nvSpPr>
          <p:cNvPr id="1114" name="Rectangle 27">
            <a:extLst>
              <a:ext uri="{FF2B5EF4-FFF2-40B4-BE49-F238E27FC236}">
                <a16:creationId xmlns:a16="http://schemas.microsoft.com/office/drawing/2014/main" id="{2050D290-680D-48D7-9488-498F59E54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6" name="Rectangle 28">
            <a:extLst>
              <a:ext uri="{FF2B5EF4-FFF2-40B4-BE49-F238E27FC236}">
                <a16:creationId xmlns:a16="http://schemas.microsoft.com/office/drawing/2014/main" id="{E8C81616-E276-41D8-92C5-1C891FE99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8" name="Rectangle 29">
            <a:extLst>
              <a:ext uri="{FF2B5EF4-FFF2-40B4-BE49-F238E27FC236}">
                <a16:creationId xmlns:a16="http://schemas.microsoft.com/office/drawing/2014/main" id="{86BBDB21-2BF1-4C2F-A790-19FBC789C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0" name="Isosceles Triangle 1119">
            <a:extLst>
              <a:ext uri="{FF2B5EF4-FFF2-40B4-BE49-F238E27FC236}">
                <a16:creationId xmlns:a16="http://schemas.microsoft.com/office/drawing/2014/main" id="{E78FF87C-9F4A-4F75-998D-3ECB6543B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3896906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2571</TotalTime>
  <Words>2310</Words>
  <Application>Microsoft Office PowerPoint</Application>
  <PresentationFormat>Widescreen</PresentationFormat>
  <Paragraphs>295</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Times New Roman</vt:lpstr>
      <vt:lpstr>Trebuchet MS</vt:lpstr>
      <vt:lpstr>Wingdings</vt:lpstr>
      <vt:lpstr>Wingdings 3</vt:lpstr>
      <vt:lpstr>Facet</vt:lpstr>
      <vt:lpstr>Data Science-AI  The Future of Life</vt:lpstr>
      <vt:lpstr>PowerPoint Presentation</vt:lpstr>
      <vt:lpstr>Agenda</vt:lpstr>
      <vt:lpstr>Will Show you two pictures now  </vt:lpstr>
      <vt:lpstr>Picture-2</vt:lpstr>
      <vt:lpstr>Picture-3</vt:lpstr>
      <vt:lpstr>The need for Data Science </vt:lpstr>
      <vt:lpstr>Structured data vs Unstructured data:</vt:lpstr>
      <vt:lpstr>Let’s have a story of four brothers</vt:lpstr>
      <vt:lpstr>Let’s assume we are doing a self driving project</vt:lpstr>
      <vt:lpstr>Look at this tweet:</vt:lpstr>
      <vt:lpstr>PowerPoint Presentation</vt:lpstr>
      <vt:lpstr>Contd…</vt:lpstr>
      <vt:lpstr>Contd..</vt:lpstr>
      <vt:lpstr>What is Data Science </vt:lpstr>
      <vt:lpstr>Life Cycle of Data Science</vt:lpstr>
      <vt:lpstr>Power Of Data Science:</vt:lpstr>
      <vt:lpstr>PowerPoint Presentation</vt:lpstr>
      <vt:lpstr>What Does Data Scientist Do?</vt:lpstr>
      <vt:lpstr>Requirements To Become Data Scientist</vt:lpstr>
      <vt:lpstr>AI-Deep Learning-Machine Learning</vt:lpstr>
      <vt:lpstr>Introduction to Machine Learning</vt:lpstr>
      <vt:lpstr>Types Of Learnings</vt:lpstr>
      <vt:lpstr>PowerPoint Presentation</vt:lpstr>
      <vt:lpstr>PowerPoint Presentation</vt:lpstr>
      <vt:lpstr>PowerPoint Presentation</vt:lpstr>
      <vt:lpstr>PowerPoint Presentation</vt:lpstr>
      <vt:lpstr>PowerPoint Presentation</vt:lpstr>
      <vt:lpstr>What you Can achieve at end of the Course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 The Future of Life</dc:title>
  <dc:creator>Nallagoni Omkar</dc:creator>
  <cp:lastModifiedBy>OMKAR NALLAGONI</cp:lastModifiedBy>
  <cp:revision>12</cp:revision>
  <dcterms:created xsi:type="dcterms:W3CDTF">2020-06-26T16:42:55Z</dcterms:created>
  <dcterms:modified xsi:type="dcterms:W3CDTF">2024-10-14T13:08:49Z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56d52d94-f2e8-4b93-88a5-c08ac637c9b1</vt:lpwstr>
  </property>
  <property fmtid="{D5CDD505-2E9C-101B-9397-08002B2CF9AE}" pid="3" name="HCL_Cla5s_D6">
    <vt:lpwstr>False</vt:lpwstr>
  </property>
  <property fmtid="{D5CDD505-2E9C-101B-9397-08002B2CF9AE}" pid="4" name="HCLClassification">
    <vt:lpwstr>HCL_Cla5s_1nt3rnal</vt:lpwstr>
  </property>
</Properties>
</file>